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723" r:id="rId1"/>
  </p:sldMasterIdLst>
  <p:notesMasterIdLst>
    <p:notesMasterId r:id="rId15"/>
  </p:notesMasterIdLst>
  <p:handoutMasterIdLst>
    <p:handoutMasterId r:id="rId16"/>
  </p:handoutMasterIdLst>
  <p:sldIdLst>
    <p:sldId id="1290" r:id="rId2"/>
    <p:sldId id="1657" r:id="rId3"/>
    <p:sldId id="1658" r:id="rId4"/>
    <p:sldId id="1659" r:id="rId5"/>
    <p:sldId id="1605" r:id="rId6"/>
    <p:sldId id="1702" r:id="rId7"/>
    <p:sldId id="1662" r:id="rId8"/>
    <p:sldId id="1668" r:id="rId9"/>
    <p:sldId id="1700" r:id="rId10"/>
    <p:sldId id="1610" r:id="rId11"/>
    <p:sldId id="1663" r:id="rId12"/>
    <p:sldId id="1664" r:id="rId13"/>
    <p:sldId id="1687" r:id="rId14"/>
  </p:sldIdLst>
  <p:sldSz cx="12192000" cy="6858000"/>
  <p:notesSz cx="7099300" cy="10234613"/>
  <p:defaultTex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userDrawn="1">
          <p15:clr>
            <a:srgbClr val="A4A3A4"/>
          </p15:clr>
        </p15:guide>
        <p15:guide id="2" pos="39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jianjun" initials="L" lastIdx="4" clrIdx="0"/>
  <p:cmAuthor id="2" name="度虚元宝宝" initials="度虚元宝宝" lastIdx="1" clrIdx="1"/>
  <p:cmAuthor id="3" name="Linglong Dai" initials="Linglong " lastIdx="1" clrIdx="2"/>
  <p:cmAuthor id="4" name="apple"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00"/>
    <a:srgbClr val="F8F8F8"/>
    <a:srgbClr val="FF00FF"/>
    <a:srgbClr val="281BCF"/>
    <a:srgbClr val="3377FF"/>
    <a:srgbClr val="E05656"/>
    <a:srgbClr val="FFCC99"/>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89238" autoAdjust="0"/>
  </p:normalViewPr>
  <p:slideViewPr>
    <p:cSldViewPr snapToGrid="0">
      <p:cViewPr varScale="1">
        <p:scale>
          <a:sx n="61" d="100"/>
          <a:sy n="61" d="100"/>
        </p:scale>
        <p:origin x="788" y="2"/>
      </p:cViewPr>
      <p:guideLst>
        <p:guide orient="horz" pos="2160"/>
        <p:guide pos="39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3" d="100"/>
          <a:sy n="63" d="100"/>
        </p:scale>
        <p:origin x="2874" y="66"/>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7188" cy="511242"/>
          </a:xfrm>
          <a:prstGeom prst="rect">
            <a:avLst/>
          </a:prstGeom>
        </p:spPr>
        <p:txBody>
          <a:bodyPr vert="horz" lIns="94265" tIns="47133" rIns="94265" bIns="47133" rtlCol="0"/>
          <a:lstStyle>
            <a:lvl1pPr algn="l">
              <a:defRPr sz="12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4022113" y="1"/>
            <a:ext cx="3075538" cy="511242"/>
          </a:xfrm>
          <a:prstGeom prst="rect">
            <a:avLst/>
          </a:prstGeom>
        </p:spPr>
        <p:txBody>
          <a:bodyPr vert="horz" wrap="square" lIns="94265" tIns="47133" rIns="94265" bIns="47133" numCol="1" anchor="t" anchorCtr="0" compatLnSpc="1">
            <a:prstTxWarp prst="textNoShape">
              <a:avLst/>
            </a:prstTxWarp>
          </a:bodyPr>
          <a:lstStyle>
            <a:lvl1pPr algn="r">
              <a:defRPr sz="1200"/>
            </a:lvl1pPr>
          </a:lstStyle>
          <a:p>
            <a:fld id="{FF96FC5E-59E4-094D-B675-983E3C02BDA2}" type="datetime1">
              <a:rPr lang="zh-CN" altLang="en-US"/>
              <a:pPr/>
              <a:t>2020/7/10</a:t>
            </a:fld>
            <a:endParaRPr lang="zh-CN" altLang="en-US"/>
          </a:p>
        </p:txBody>
      </p:sp>
      <p:sp>
        <p:nvSpPr>
          <p:cNvPr id="4" name="页脚占位符 3"/>
          <p:cNvSpPr>
            <a:spLocks noGrp="1"/>
          </p:cNvSpPr>
          <p:nvPr>
            <p:ph type="ftr" sz="quarter" idx="2"/>
          </p:nvPr>
        </p:nvSpPr>
        <p:spPr>
          <a:xfrm>
            <a:off x="0" y="9721744"/>
            <a:ext cx="3077188" cy="511242"/>
          </a:xfrm>
          <a:prstGeom prst="rect">
            <a:avLst/>
          </a:prstGeom>
        </p:spPr>
        <p:txBody>
          <a:bodyPr vert="horz" lIns="94265" tIns="47133" rIns="94265" bIns="47133" rtlCol="0" anchor="b"/>
          <a:lstStyle>
            <a:lvl1pPr algn="l">
              <a:defRPr sz="1200">
                <a:latin typeface="Arial" pitchFamily="34" charset="0"/>
                <a:ea typeface="宋体"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4022113" y="9721744"/>
            <a:ext cx="3075538" cy="511242"/>
          </a:xfrm>
          <a:prstGeom prst="rect">
            <a:avLst/>
          </a:prstGeom>
        </p:spPr>
        <p:txBody>
          <a:bodyPr vert="horz" wrap="square" lIns="94265" tIns="47133" rIns="94265" bIns="47133" numCol="1" anchor="b" anchorCtr="0" compatLnSpc="1">
            <a:prstTxWarp prst="textNoShape">
              <a:avLst/>
            </a:prstTxWarp>
          </a:bodyPr>
          <a:lstStyle>
            <a:lvl1pPr algn="r">
              <a:defRPr sz="1200"/>
            </a:lvl1pPr>
          </a:lstStyle>
          <a:p>
            <a:fld id="{A3C816BB-588E-BE4B-9CD3-A44151F99766}" type="slidenum">
              <a:rPr lang="zh-CN" altLang="en-US"/>
              <a:pPr/>
              <a:t>‹#›</a:t>
            </a:fld>
            <a:endParaRPr lang="zh-CN" altLang="en-US"/>
          </a:p>
        </p:txBody>
      </p:sp>
    </p:spTree>
    <p:extLst>
      <p:ext uri="{BB962C8B-B14F-4D97-AF65-F5344CB8AC3E}">
        <p14:creationId xmlns:p14="http://schemas.microsoft.com/office/powerpoint/2010/main" val="232139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188" cy="512871"/>
          </a:xfrm>
          <a:prstGeom prst="rect">
            <a:avLst/>
          </a:prstGeom>
          <a:noFill/>
          <a:ln>
            <a:noFill/>
          </a:ln>
        </p:spPr>
        <p:txBody>
          <a:bodyPr vert="horz" wrap="square" lIns="97178" tIns="48589" rIns="97178" bIns="48589" numCol="1" anchor="t" anchorCtr="0" compatLnSpc="1">
            <a:prstTxWarp prst="textNoShape">
              <a:avLst/>
            </a:prstTxWarp>
          </a:bodyPr>
          <a:lstStyle>
            <a:lvl1pPr eaLnBrk="1" hangingPunct="1">
              <a:buFont typeface="Arial" panose="020B0604020202020204" pitchFamily="34" charset="0"/>
              <a:buNone/>
              <a:defRPr sz="1200">
                <a:latin typeface="Times New Roman" pitchFamily="18" charset="0"/>
                <a:ea typeface="宋体"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4020463" y="0"/>
            <a:ext cx="3077188" cy="512871"/>
          </a:xfrm>
          <a:prstGeom prst="rect">
            <a:avLst/>
          </a:prstGeom>
          <a:noFill/>
          <a:ln>
            <a:noFill/>
          </a:ln>
        </p:spPr>
        <p:txBody>
          <a:bodyPr vert="horz" wrap="square" lIns="97178" tIns="48589" rIns="97178" bIns="48589" numCol="1" anchor="t" anchorCtr="0" compatLnSpc="1">
            <a:prstTxWarp prst="textNoShape">
              <a:avLst/>
            </a:prstTxWarp>
          </a:bodyPr>
          <a:lstStyle>
            <a:lvl1pPr algn="r">
              <a:buFont typeface="Arial" charset="0"/>
              <a:buNone/>
              <a:defRPr sz="1200">
                <a:latin typeface="Times New Roman" charset="0"/>
              </a:defRPr>
            </a:lvl1pPr>
          </a:lstStyle>
          <a:p>
            <a:fld id="{30E6F15A-298A-BC40-A625-F6DD196ADFBC}" type="datetime1">
              <a:rPr lang="en-US" altLang="zh-CN"/>
              <a:pPr/>
              <a:t>7/10/2020</a:t>
            </a:fld>
            <a:endParaRPr lang="en-US" altLang="zh-CN" dirty="0"/>
          </a:p>
        </p:txBody>
      </p:sp>
      <p:sp>
        <p:nvSpPr>
          <p:cNvPr id="104452" name="Rectangle 4"/>
          <p:cNvSpPr>
            <a:spLocks noGrp="1" noRot="1" noChangeAspect="1" noChangeArrowheads="1"/>
          </p:cNvSpPr>
          <p:nvPr>
            <p:ph type="sldImg" idx="2"/>
          </p:nvPr>
        </p:nvSpPr>
        <p:spPr bwMode="auto">
          <a:xfrm>
            <a:off x="139700" y="765175"/>
            <a:ext cx="68199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10755" y="4860058"/>
            <a:ext cx="5677790" cy="4607692"/>
          </a:xfrm>
          <a:prstGeom prst="rect">
            <a:avLst/>
          </a:prstGeom>
          <a:noFill/>
          <a:ln>
            <a:noFill/>
          </a:ln>
        </p:spPr>
        <p:txBody>
          <a:bodyPr vert="horz" wrap="square" lIns="97178" tIns="48589" rIns="97178" bIns="4858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0115"/>
            <a:ext cx="3077188" cy="511242"/>
          </a:xfrm>
          <a:prstGeom prst="rect">
            <a:avLst/>
          </a:prstGeom>
          <a:noFill/>
          <a:ln>
            <a:noFill/>
          </a:ln>
        </p:spPr>
        <p:txBody>
          <a:bodyPr vert="horz" wrap="square" lIns="97178" tIns="48589" rIns="97178" bIns="48589" numCol="1" anchor="b" anchorCtr="0" compatLnSpc="1">
            <a:prstTxWarp prst="textNoShape">
              <a:avLst/>
            </a:prstTxWarp>
          </a:bodyPr>
          <a:lstStyle>
            <a:lvl1pPr eaLnBrk="1" hangingPunct="1">
              <a:buFont typeface="Arial" panose="020B0604020202020204" pitchFamily="34" charset="0"/>
              <a:buNone/>
              <a:defRPr sz="1200">
                <a:latin typeface="Times New Roman" pitchFamily="18" charset="0"/>
                <a:ea typeface="宋体" pitchFamily="2" charset="-122"/>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20463" y="9720115"/>
            <a:ext cx="3077188" cy="511242"/>
          </a:xfrm>
          <a:prstGeom prst="rect">
            <a:avLst/>
          </a:prstGeom>
          <a:noFill/>
          <a:ln>
            <a:noFill/>
          </a:ln>
        </p:spPr>
        <p:txBody>
          <a:bodyPr vert="horz" wrap="square" lIns="97178" tIns="48589" rIns="97178" bIns="48589" numCol="1" anchor="b" anchorCtr="0" compatLnSpc="1">
            <a:prstTxWarp prst="textNoShape">
              <a:avLst/>
            </a:prstTxWarp>
          </a:bodyPr>
          <a:lstStyle>
            <a:lvl1pPr algn="r">
              <a:buFont typeface="Arial" charset="0"/>
              <a:buNone/>
              <a:defRPr sz="1200">
                <a:latin typeface="Times New Roman" charset="0"/>
              </a:defRPr>
            </a:lvl1pPr>
          </a:lstStyle>
          <a:p>
            <a:fld id="{9043E2FA-6B8C-F44A-BD25-D85272975557}" type="slidenum">
              <a:rPr lang="zh-CN" altLang="en-US"/>
              <a:pPr/>
              <a:t>‹#›</a:t>
            </a:fld>
            <a:endParaRPr lang="en-US" altLang="zh-CN" dirty="0"/>
          </a:p>
        </p:txBody>
      </p:sp>
    </p:spTree>
    <p:extLst>
      <p:ext uri="{BB962C8B-B14F-4D97-AF65-F5344CB8AC3E}">
        <p14:creationId xmlns:p14="http://schemas.microsoft.com/office/powerpoint/2010/main" val="300560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Good afternoon</a:t>
            </a:r>
            <a:r>
              <a:rPr lang="zh-CN" altLang="en-US" dirty="0"/>
              <a:t>，</a:t>
            </a:r>
            <a:r>
              <a:rPr lang="en-US" altLang="zh-CN" dirty="0"/>
              <a:t>everyone!</a:t>
            </a:r>
            <a:r>
              <a:rPr lang="en-US" altLang="zh-CN" baseline="0" dirty="0"/>
              <a:t> My name is Zijian Zhang, from Tsinghua University. It’s my great honor to be here to share the recent application of </a:t>
            </a:r>
            <a:r>
              <a:rPr lang="en-US" altLang="zh-CN" sz="1200" kern="0"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Reconfigurable Intelligent Surface </a:t>
            </a:r>
            <a:r>
              <a:rPr lang="en-US" altLang="zh-CN" baseline="0" dirty="0"/>
              <a:t>in wireless communications. Today, I will talk about one of our papers: </a:t>
            </a:r>
            <a:r>
              <a:rPr lang="en-US" altLang="zh-CN" sz="1200" kern="0"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Capacity Improvement in Wideband Reconfigurable Intelligent Surface-Aided Cell-Free Network.</a:t>
            </a:r>
            <a:endParaRPr lang="en-US" altLang="zh-CN" sz="900" kern="0" dirty="0">
              <a:solidFill>
                <a:srgbClr val="0000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a:t>
            </a:fld>
            <a:endParaRPr lang="en-US" altLang="zh-CN" dirty="0"/>
          </a:p>
        </p:txBody>
      </p:sp>
    </p:spTree>
    <p:extLst>
      <p:ext uri="{BB962C8B-B14F-4D97-AF65-F5344CB8AC3E}">
        <p14:creationId xmlns:p14="http://schemas.microsoft.com/office/powerpoint/2010/main" val="97241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000" dirty="0"/>
              <a:t>For the specific algorithm, we first perform Lagrange dual transformation operation on the objective function, and then get three optimization variables. We adopt the strategy of fixing two of them to optimize the other one, by simply solving the QCQP problem or derivation, and then through the iteration of three variables, finally, the objective function will converge to a local optimal solution.</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10</a:t>
            </a:fld>
            <a:endParaRPr lang="en-US" altLang="zh-CN" dirty="0"/>
          </a:p>
        </p:txBody>
      </p:sp>
    </p:spTree>
    <p:extLst>
      <p:ext uri="{BB962C8B-B14F-4D97-AF65-F5344CB8AC3E}">
        <p14:creationId xmlns:p14="http://schemas.microsoft.com/office/powerpoint/2010/main" val="365164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Consider our simulation scenario. We consider a scenario of two base stations and four users and 2 RIS. Their deployment location is shown in this slide:</a:t>
            </a:r>
          </a:p>
          <a:p>
            <a:endParaRPr lang="en-US" altLang="zh-CN" sz="1000" dirty="0"/>
          </a:p>
          <a:p>
            <a:r>
              <a:rPr lang="en-US" altLang="zh-CN" sz="1000" dirty="0"/>
              <a:t>Among them, four users are randomly distributed in a circle with a radius of 2m, and the center of the circle is on the X axis. We hope to get the maximum sum-rate when the user moves on the X axis, and the user's motion is as shown in the slide (click the mouse). It can be predicted that when the user group is far away from the base station, the sum-rate will decrease, and when it is close to RIS, the sum-rate will increase.</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11</a:t>
            </a:fld>
            <a:endParaRPr lang="en-US" altLang="zh-CN" dirty="0"/>
          </a:p>
        </p:txBody>
      </p:sp>
    </p:spTree>
    <p:extLst>
      <p:ext uri="{BB962C8B-B14F-4D97-AF65-F5344CB8AC3E}">
        <p14:creationId xmlns:p14="http://schemas.microsoft.com/office/powerpoint/2010/main" val="311698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Suppose L represents the distance from the center of the circle to the origin, as shown in the figure is our simulation result. The X axis represents the distance from the center of the circle to the origin, and the Y axis  represents the users’ sum-rate. We have given five simulation curves, including ideal RC, which is in the ideal condition when the phase and the amplitude of RIS elements can be continuously controlled, continuous phase shifter represents the RIS elements with continuous phase shifter, and 2bit and 1bit phase shifte are the discrete phase shifters. In particular, No RIS represents the simulation results when the two RIS are not deployed.</a:t>
            </a:r>
          </a:p>
          <a:p>
            <a:r>
              <a:rPr kumimoji="1" lang="en-US" altLang="zh-CN" sz="1000" b="0"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(click the mouse) first of all, notice that for the green curve, that is, without RIS, as the user group is far away from base station 1, the sum-rate decreases, and the sum-rate increases near base station 2. Then look at the other curves, (click the mouse), it is noted that there are two peaks near 30m and 50m due to the existence of RIS, which indicates that RIS does play a role in increasing the signal coverage, compared with the green curve, the gain is obvious. Through comparison, we can find that the users’ sum-rate is increased by RIS significantly, which shows that the cooperative of multiple base stations and multiple RIS does play a role in increasing the system capacity. Due to the low cost of RIS, there is no doubt that this result is of great significance.</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12</a:t>
            </a:fld>
            <a:endParaRPr lang="en-US" altLang="zh-CN" dirty="0"/>
          </a:p>
        </p:txBody>
      </p:sp>
    </p:spTree>
    <p:extLst>
      <p:ext uri="{BB962C8B-B14F-4D97-AF65-F5344CB8AC3E}">
        <p14:creationId xmlns:p14="http://schemas.microsoft.com/office/powerpoint/2010/main" val="354847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dirty="0"/>
              <a:t>That’s all, thank you for your listening.</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13</a:t>
            </a:fld>
            <a:endParaRPr lang="en-US" altLang="zh-CN" dirty="0"/>
          </a:p>
        </p:txBody>
      </p:sp>
    </p:spTree>
    <p:extLst>
      <p:ext uri="{BB962C8B-B14F-4D97-AF65-F5344CB8AC3E}">
        <p14:creationId xmlns:p14="http://schemas.microsoft.com/office/powerpoint/2010/main" val="45607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What is RIS? It</a:t>
            </a:r>
            <a:r>
              <a:rPr lang="en-US" altLang="zh-CN" baseline="0" dirty="0"/>
              <a:t>s name is </a:t>
            </a:r>
            <a:r>
              <a:rPr lang="en-US" altLang="zh-CN" dirty="0"/>
              <a:t>reconfigurable intelligent surface (RIS), which is regarded</a:t>
            </a:r>
            <a:r>
              <a:rPr lang="en-US" altLang="zh-CN" baseline="0" dirty="0"/>
              <a:t> as an </a:t>
            </a:r>
            <a:r>
              <a:rPr lang="en-US" altLang="zh-CN" dirty="0"/>
              <a:t>emerging new technology for the future</a:t>
            </a:r>
            <a:r>
              <a:rPr lang="en-US" altLang="zh-CN" baseline="0" dirty="0"/>
              <a:t> </a:t>
            </a:r>
            <a:r>
              <a:rPr lang="en-US" altLang="zh-CN" dirty="0"/>
              <a:t>6G. RIS is</a:t>
            </a:r>
            <a:r>
              <a:rPr lang="en-US" altLang="zh-CN" baseline="0" dirty="0"/>
              <a:t> a surface composed of many reconfigurable elements that made of metamaterial. The elements of RIS are able to reflect the incident electromagnetic wave, and intelligently control the propagation of the electromagnetic wave by changing the phases on all RIS elements, in this way, as shown in this picture, the receiver signal quality can be significantly improved. </a:t>
            </a:r>
            <a:r>
              <a:rPr lang="en-US" altLang="zh-CN" dirty="0"/>
              <a:t>Different from conventional wireless</a:t>
            </a:r>
            <a:r>
              <a:rPr lang="en-US" altLang="zh-CN" baseline="0" dirty="0"/>
              <a:t> </a:t>
            </a:r>
            <a:r>
              <a:rPr lang="en-US" altLang="zh-CN" dirty="0"/>
              <a:t>communications where the channel</a:t>
            </a:r>
            <a:r>
              <a:rPr lang="en-US" altLang="zh-CN" baseline="0" dirty="0"/>
              <a:t> </a:t>
            </a:r>
            <a:r>
              <a:rPr lang="en-US" altLang="zh-CN" b="0" dirty="0"/>
              <a:t>environment between</a:t>
            </a:r>
            <a:r>
              <a:rPr lang="en-US" altLang="zh-CN" b="0" baseline="0" dirty="0"/>
              <a:t> </a:t>
            </a:r>
            <a:r>
              <a:rPr lang="en-US" altLang="zh-CN" b="0" dirty="0"/>
              <a:t>the base station and user is considered</a:t>
            </a:r>
            <a:r>
              <a:rPr lang="en-US" altLang="zh-CN" b="0" baseline="0" dirty="0"/>
              <a:t> as </a:t>
            </a:r>
            <a:r>
              <a:rPr lang="en-US" altLang="zh-CN" b="0" dirty="0"/>
              <a:t>uncontrollable, the RIS enables us to change the wireless</a:t>
            </a:r>
            <a:r>
              <a:rPr lang="en-US" altLang="zh-CN" b="0" baseline="0" dirty="0"/>
              <a:t> </a:t>
            </a:r>
            <a:r>
              <a:rPr lang="en-US" altLang="zh-CN" b="0" dirty="0"/>
              <a:t>channel in</a:t>
            </a:r>
            <a:r>
              <a:rPr lang="en-US" altLang="zh-CN" b="0" baseline="0" dirty="0"/>
              <a:t> a preferred way</a:t>
            </a:r>
            <a:r>
              <a:rPr lang="en-US" altLang="zh-CN" b="0" dirty="0"/>
              <a:t>.</a:t>
            </a:r>
            <a:r>
              <a:rPr lang="en-US" altLang="zh-CN" b="0" baseline="0" dirty="0"/>
              <a:t> Thus, RIS is able to change the channel </a:t>
            </a:r>
            <a:r>
              <a:rPr lang="en-US" altLang="zh-CN" sz="1200" b="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environment!</a:t>
            </a:r>
            <a:endParaRPr kumimoji="1" lang="zh-CN" altLang="zh-CN" sz="1200" b="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2</a:t>
            </a:fld>
            <a:endParaRPr lang="en-US" altLang="zh-CN" dirty="0"/>
          </a:p>
        </p:txBody>
      </p:sp>
    </p:spTree>
    <p:extLst>
      <p:ext uri="{BB962C8B-B14F-4D97-AF65-F5344CB8AC3E}">
        <p14:creationId xmlns:p14="http://schemas.microsoft.com/office/powerpoint/2010/main" val="224682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Times New Roman" pitchFamily="18" charset="0"/>
                <a:ea typeface="宋体" charset="0"/>
                <a:cs typeface="宋体" charset="0"/>
              </a:rPr>
              <a:t>The</a:t>
            </a:r>
            <a:r>
              <a:rPr kumimoji="1" lang="en-US" altLang="zh-CN" sz="1200" kern="1200" baseline="0" dirty="0">
                <a:solidFill>
                  <a:schemeClr val="tx1"/>
                </a:solidFill>
                <a:effectLst/>
                <a:latin typeface="Times New Roman" pitchFamily="18" charset="0"/>
                <a:ea typeface="宋体" charset="0"/>
                <a:cs typeface="宋体" charset="0"/>
              </a:rPr>
              <a:t> earliest concept of RIS dates back to 2012, where some</a:t>
            </a:r>
            <a:r>
              <a:rPr kumimoji="1" lang="zh-CN" altLang="en-US" sz="1200" kern="1200" baseline="0" dirty="0">
                <a:solidFill>
                  <a:schemeClr val="tx1"/>
                </a:solidFill>
                <a:effectLst/>
                <a:latin typeface="Times New Roman" pitchFamily="18" charset="0"/>
                <a:ea typeface="宋体" charset="0"/>
                <a:cs typeface="宋体" charset="0"/>
              </a:rPr>
              <a:t> </a:t>
            </a:r>
            <a:r>
              <a:rPr kumimoji="1" lang="en-US" altLang="zh-CN" sz="1200" kern="1200" baseline="0" dirty="0">
                <a:solidFill>
                  <a:schemeClr val="tx1"/>
                </a:solidFill>
                <a:effectLst/>
                <a:latin typeface="Times New Roman" pitchFamily="18" charset="0"/>
                <a:ea typeface="宋体" charset="0"/>
                <a:cs typeface="宋体" charset="0"/>
              </a:rPr>
              <a:t>researchers</a:t>
            </a:r>
            <a:r>
              <a:rPr kumimoji="1" lang="zh-CN" altLang="en-US" sz="1200" kern="1200" baseline="0" dirty="0">
                <a:solidFill>
                  <a:schemeClr val="tx1"/>
                </a:solidFill>
                <a:effectLst/>
                <a:latin typeface="Times New Roman" pitchFamily="18" charset="0"/>
                <a:ea typeface="宋体" charset="0"/>
                <a:cs typeface="宋体" charset="0"/>
              </a:rPr>
              <a:t> </a:t>
            </a:r>
            <a:r>
              <a:rPr kumimoji="1" lang="en-US" altLang="zh-CN" sz="1200" kern="1200" baseline="0" dirty="0">
                <a:solidFill>
                  <a:schemeClr val="tx1"/>
                </a:solidFill>
                <a:effectLst/>
                <a:latin typeface="Times New Roman" pitchFamily="18" charset="0"/>
                <a:ea typeface="宋体" charset="0"/>
                <a:cs typeface="宋体" charset="0"/>
              </a:rPr>
              <a:t>propose</a:t>
            </a:r>
            <a:r>
              <a:rPr kumimoji="1" lang="zh-CN" altLang="en-US" sz="1200" kern="1200" baseline="0" dirty="0">
                <a:solidFill>
                  <a:schemeClr val="tx1"/>
                </a:solidFill>
                <a:effectLst/>
                <a:latin typeface="Times New Roman" pitchFamily="18" charset="0"/>
                <a:ea typeface="宋体" charset="0"/>
                <a:cs typeface="宋体" charset="0"/>
              </a:rPr>
              <a:t> </a:t>
            </a:r>
            <a:r>
              <a:rPr kumimoji="1" lang="en-US" altLang="zh-CN" sz="1200" kern="1200" baseline="0" dirty="0">
                <a:solidFill>
                  <a:schemeClr val="tx1"/>
                </a:solidFill>
                <a:effectLst/>
                <a:latin typeface="Times New Roman" pitchFamily="18" charset="0"/>
                <a:ea typeface="宋体" charset="0"/>
                <a:cs typeface="宋体" charset="0"/>
              </a:rPr>
              <a:t>to deploy some controllable materials on the walls, to control its transparency </a:t>
            </a:r>
            <a:r>
              <a:rPr kumimoji="1" lang="en-US" altLang="zh-CN" sz="1200" b="0" kern="1200" baseline="0" dirty="0">
                <a:solidFill>
                  <a:schemeClr val="tx1"/>
                </a:solidFill>
                <a:effectLst/>
                <a:latin typeface="Times New Roman" pitchFamily="18" charset="0"/>
                <a:ea typeface="宋体" charset="0"/>
                <a:cs typeface="宋体" charset="0"/>
              </a:rPr>
              <a:t>to the </a:t>
            </a:r>
            <a:r>
              <a:rPr lang="en-US" altLang="zh-CN" b="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electromagnetic </a:t>
            </a:r>
            <a:r>
              <a:rPr kumimoji="1" lang="en-US" altLang="zh-CN" sz="1200" kern="1200" baseline="0" dirty="0">
                <a:solidFill>
                  <a:schemeClr val="tx1"/>
                </a:solidFill>
                <a:effectLst/>
                <a:latin typeface="Times New Roman" pitchFamily="18" charset="0"/>
                <a:ea typeface="宋体" charset="0"/>
                <a:cs typeface="宋体" charset="0"/>
              </a:rPr>
              <a:t>waves. So the signal strength inside the meeting rooms can be intelligently controlled. Recently, our lab has constructed an RIS-based communication system. </a:t>
            </a:r>
            <a:endParaRPr kumimoji="1" lang="zh-CN" altLang="en-US"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3</a:t>
            </a:fld>
            <a:endParaRPr lang="en-US" altLang="zh-CN" dirty="0"/>
          </a:p>
        </p:txBody>
      </p:sp>
    </p:spTree>
    <p:extLst>
      <p:ext uri="{BB962C8B-B14F-4D97-AF65-F5344CB8AC3E}">
        <p14:creationId xmlns:p14="http://schemas.microsoft.com/office/powerpoint/2010/main" val="399019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kumimoji="1" lang="en-US" altLang="zh-CN" sz="1200" kern="1200" baseline="0" dirty="0">
                <a:solidFill>
                  <a:schemeClr val="tx1"/>
                </a:solidFill>
                <a:effectLst/>
                <a:latin typeface="Times New Roman" pitchFamily="18" charset="0"/>
                <a:ea typeface="宋体" charset="0"/>
                <a:cs typeface="宋体" charset="0"/>
              </a:rPr>
              <a:t>RIS can be mainly used for the following applications. First, RIS is able to overcome the blockage of the LoS path, particularly</a:t>
            </a:r>
            <a:r>
              <a:rPr kumimoji="1" lang="zh-CN" altLang="en-US" sz="1200" kern="1200" baseline="0" dirty="0">
                <a:solidFill>
                  <a:schemeClr val="tx1"/>
                </a:solidFill>
                <a:effectLst/>
                <a:latin typeface="Times New Roman" pitchFamily="18" charset="0"/>
                <a:ea typeface="宋体" charset="0"/>
                <a:cs typeface="宋体" charset="0"/>
              </a:rPr>
              <a:t> </a:t>
            </a:r>
            <a:r>
              <a:rPr kumimoji="1" lang="en-US" altLang="zh-CN" sz="1200" kern="1200" baseline="0" dirty="0">
                <a:solidFill>
                  <a:schemeClr val="tx1"/>
                </a:solidFill>
                <a:effectLst/>
                <a:latin typeface="Times New Roman" pitchFamily="18" charset="0"/>
                <a:ea typeface="宋体" charset="0"/>
                <a:cs typeface="宋体" charset="0"/>
              </a:rPr>
              <a:t>for mmWave and THz communications. Second, RIS is able to improve the channel quality, and thus improve the signal quality. Thirdly, RIS can be deployed at the based station to reduce the cost and power consumption, which is particularly important for massive MIMO. Moreover, RIS can reduce the radiation pollution in a specific region like in the hospital or on a plane. Thus, some people believe that RIS is one of the promising technologies for 6G</a:t>
            </a:r>
            <a:endParaRPr kumimoji="1" lang="zh-CN" altLang="en-US"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4</a:t>
            </a:fld>
            <a:endParaRPr lang="en-US" altLang="zh-CN" dirty="0"/>
          </a:p>
        </p:txBody>
      </p:sp>
    </p:spTree>
    <p:extLst>
      <p:ext uri="{BB962C8B-B14F-4D97-AF65-F5344CB8AC3E}">
        <p14:creationId xmlns:p14="http://schemas.microsoft.com/office/powerpoint/2010/main" val="48424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000" dirty="0"/>
              <a:t>Next following is our moviation.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000" dirty="0"/>
              <a:t>In conventional cellular network system, the communication cell is divided by cell boundary. In each cell, a base station is deployed to serve for all users (click mouse). While the users is near the cell boundary, they will be interfered by signals from the cells nearby(click mouse). With the coming of 5G, the cell is smaller and denser, which makes the intercell interference issue more and more obvious. In 2013, an article published in TIT, theoretically proved and gave the spectrum-efficiency limit under the cellular architecture (click mouse) . This paper proves that as long as we are still using cellular network architecture, there is a theoretical lower bound that can not be broken due to the intercell interference. This lower bound will rise with the increasing density of the cells, so that when the cell is very small, intercell interference becomes the main bottleneck which limits the spectral efficiency (click mouse)</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5</a:t>
            </a:fld>
            <a:endParaRPr lang="en-US" altLang="zh-CN" dirty="0"/>
          </a:p>
        </p:txBody>
      </p:sp>
    </p:spTree>
    <p:extLst>
      <p:ext uri="{BB962C8B-B14F-4D97-AF65-F5344CB8AC3E}">
        <p14:creationId xmlns:p14="http://schemas.microsoft.com/office/powerpoint/2010/main" val="384449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Therefore, to solve this problem, In 2015, an article entitled cell free massive MIMO system attracted researchers’ attention, In this framework, multiple base stations work together to serve all users. By using the distributed deployment of base stations, this method can not only obtain additional spatial diversity, but also make use of the cooperation between many base stations, rather than the cooperation between the nearby base stations, so as to overcome the intercell interference. </a:t>
            </a:r>
          </a:p>
          <a:p>
            <a:r>
              <a:rPr lang="en-US" altLang="zh-CN" sz="1000" dirty="0"/>
              <a:t>However, although the cooperation between base stations can better solve the problem of intercell interference, to further improve the channel capacity, people usually choose to add more base stations (click mouse) in the system. </a:t>
            </a:r>
          </a:p>
          <a:p>
            <a:r>
              <a:rPr lang="en-US" altLang="zh-CN" sz="1000" dirty="0"/>
              <a:t>Although it is true that this can greatly improve the channel capacity, due to the decreasing marginal revenue of Shannon formula, increasing the base station will lead to less and less channel capacity benefit, and the deployment of the base station requires higher cost and power consumption (click the mouse), therefore, increasing the additional base station may not pay off.</a:t>
            </a:r>
          </a:p>
          <a:p>
            <a:r>
              <a:rPr lang="en-US" altLang="zh-CN" sz="1000" dirty="0"/>
              <a:t>Then, how to improve channel capacity significantly with limited power and cost, becomes our motivation.</a:t>
            </a:r>
            <a:endParaRPr lang="zh-CN" altLang="en-US" sz="1000" dirty="0"/>
          </a:p>
          <a:p>
            <a:endParaRPr lang="en-US" altLang="zh-CN" sz="1000" dirty="0"/>
          </a:p>
          <a:p>
            <a:endParaRPr lang="en-US" altLang="zh-CN" sz="1000"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dirty="0"/>
          </a:p>
        </p:txBody>
      </p:sp>
    </p:spTree>
    <p:extLst>
      <p:ext uri="{BB962C8B-B14F-4D97-AF65-F5344CB8AC3E}">
        <p14:creationId xmlns:p14="http://schemas.microsoft.com/office/powerpoint/2010/main" val="219477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In recent years, with the progress of meta-materials, Reconfigurable Intelligent surface(RIS), has attracted people's attention. Thanks to its low cost and low power consumption, RIS is considered as an important part of next generation communication. For this reason, we propose the RIS-aided cell free network for the first time. In this framework, we propose to replace some of the base stations (click three mouse) in cell-free networks with RIS. It can be predicted that the performance of the system will suffer a great loss if only RIS replaces the base station. In order to make up for these losses, we can even further introduce much more RIS. Compared with the base station, the cost and power consumption of RIS are very low. This solution is undoubtedly more practical and has the potential of future communication network applications. In this framework, not only the cooperation among base stations, but also the cooperation among base stations and RISs will be considered. All base stations and RISs will serve all users at the same time. With the proposed framework, we hope to further improve the system channel capacity.</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7</a:t>
            </a:fld>
            <a:endParaRPr lang="en-US" altLang="zh-CN" dirty="0"/>
          </a:p>
        </p:txBody>
      </p:sp>
    </p:spTree>
    <p:extLst>
      <p:ext uri="{BB962C8B-B14F-4D97-AF65-F5344CB8AC3E}">
        <p14:creationId xmlns:p14="http://schemas.microsoft.com/office/powerpoint/2010/main" val="11782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First, let‘s take a look at the system model. For the traditional cell-free system, We can see that there are multiple base stations serving multiple users at the same time. Here, we use b for the base station id and k for the user id. For clarity, we only draw the channel from base station b to user k. In fact, the channels from each base station to each user all exist. At the same time, we consider that the subcarrier id is represented by p in wideband system. Then, we deploy multiple RIS(click mouse) in the scenario and represent the id of RIS with r. We assume that there are R RIS. We can think that each base station has a channel with each RIS, and each RIS has a channel with each user, so that each RIS can reflect the signals of all base stations to all users. What the user k receives is the superposition of the transmitted signals from multiple base stations (click the mouse). It is noted that the channel consists of two parts: the direct path from the base station to the user and the reflection path through the RIS. (click mouse) For theta and W in the formula, theta and W are precoding matrix and vector of RIS and base station, respectively. Based on this model, we can discuss many kinds of optimization problems. </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8</a:t>
            </a:fld>
            <a:endParaRPr lang="en-US" altLang="zh-CN" dirty="0"/>
          </a:p>
        </p:txBody>
      </p:sp>
    </p:spTree>
    <p:extLst>
      <p:ext uri="{BB962C8B-B14F-4D97-AF65-F5344CB8AC3E}">
        <p14:creationId xmlns:p14="http://schemas.microsoft.com/office/powerpoint/2010/main" val="179457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5175"/>
            <a:ext cx="6819900" cy="3836988"/>
          </a:xfrm>
        </p:spPr>
      </p:sp>
      <p:sp>
        <p:nvSpPr>
          <p:cNvPr id="3" name="备注占位符 2"/>
          <p:cNvSpPr>
            <a:spLocks noGrp="1"/>
          </p:cNvSpPr>
          <p:nvPr>
            <p:ph type="body" idx="1"/>
          </p:nvPr>
        </p:nvSpPr>
        <p:spPr/>
        <p:txBody>
          <a:bodyPr/>
          <a:lstStyle/>
          <a:p>
            <a:r>
              <a:rPr lang="en-US" altLang="zh-CN" sz="1000" dirty="0"/>
              <a:t>Here we take a maximum sum rate problem as an example. Our optimization objective is to maximize the sum-rate of all users, and its expression is as shown above. The constraints of this optimization objective are the power of each base station (click mouse), and the reflection phase of each element on each RIS. Specifically, gamma represents the SINR (click mouse) of each user on each subcarrier. We optimize the problem and get a practical algorithm.</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9</a:t>
            </a:fld>
            <a:endParaRPr lang="en-US" altLang="zh-CN" dirty="0"/>
          </a:p>
        </p:txBody>
      </p:sp>
    </p:spTree>
    <p:extLst>
      <p:ext uri="{BB962C8B-B14F-4D97-AF65-F5344CB8AC3E}">
        <p14:creationId xmlns:p14="http://schemas.microsoft.com/office/powerpoint/2010/main" val="101233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153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9448800" y="6561976"/>
            <a:ext cx="2540000" cy="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buFont typeface="Arial" charset="0"/>
              <a:buNone/>
            </a:pPr>
            <a:fld id="{5C7F4149-9A57-4248-B233-23949A4AAE77}" type="slidenum">
              <a:rPr lang="zh-CN" altLang="en-US" sz="1400" b="1" smtClean="0">
                <a:solidFill>
                  <a:srgbClr val="C00000"/>
                </a:solidFill>
              </a:rPr>
              <a:pPr algn="r" eaLnBrk="0" hangingPunct="0">
                <a:buFont typeface="Arial" charset="0"/>
                <a:buNone/>
              </a:pPr>
              <a:t>‹#›</a:t>
            </a:fld>
            <a:r>
              <a:rPr lang="en-US" altLang="zh-CN" sz="1100" b="1" dirty="0">
                <a:solidFill>
                  <a:schemeClr val="accent3">
                    <a:lumMod val="50000"/>
                  </a:schemeClr>
                </a:solidFill>
              </a:rPr>
              <a:t>/</a:t>
            </a:r>
            <a:r>
              <a:rPr lang="en-US" altLang="zh-CN" sz="1100" b="0" dirty="0">
                <a:solidFill>
                  <a:schemeClr val="accent3">
                    <a:lumMod val="50000"/>
                  </a:schemeClr>
                </a:solidFill>
              </a:rPr>
              <a:t>13</a:t>
            </a:r>
          </a:p>
        </p:txBody>
      </p:sp>
      <p:sp>
        <p:nvSpPr>
          <p:cNvPr id="1032" name="Rectangle 3"/>
          <p:cNvSpPr>
            <a:spLocks noGrp="1" noChangeArrowheads="1"/>
          </p:cNvSpPr>
          <p:nvPr>
            <p:ph type="title"/>
          </p:nvPr>
        </p:nvSpPr>
        <p:spPr bwMode="auto">
          <a:xfrm>
            <a:off x="203200" y="228600"/>
            <a:ext cx="1168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styleb</a:t>
            </a:r>
          </a:p>
        </p:txBody>
      </p:sp>
      <p:sp>
        <p:nvSpPr>
          <p:cNvPr id="1033" name="Rectangle 4"/>
          <p:cNvSpPr>
            <a:spLocks noGrp="1" noChangeArrowheads="1"/>
          </p:cNvSpPr>
          <p:nvPr>
            <p:ph type="body" idx="1"/>
          </p:nvPr>
        </p:nvSpPr>
        <p:spPr bwMode="auto">
          <a:xfrm>
            <a:off x="203200" y="1371600"/>
            <a:ext cx="1158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1" name="矩形 10">
            <a:extLst>
              <a:ext uri="{FF2B5EF4-FFF2-40B4-BE49-F238E27FC236}">
                <a16:creationId xmlns:a16="http://schemas.microsoft.com/office/drawing/2014/main" id="{938B9DE5-0059-4AE4-9826-ECD4C33CE31A}"/>
              </a:ext>
            </a:extLst>
          </p:cNvPr>
          <p:cNvSpPr/>
          <p:nvPr/>
        </p:nvSpPr>
        <p:spPr bwMode="auto">
          <a:xfrm>
            <a:off x="1107" y="1054670"/>
            <a:ext cx="12190893" cy="50231"/>
          </a:xfrm>
          <a:prstGeom prst="rect">
            <a:avLst/>
          </a:prstGeom>
          <a:gradFill flip="none" rotWithShape="1">
            <a:gsLst>
              <a:gs pos="0">
                <a:srgbClr val="7030A0"/>
              </a:gs>
              <a:gs pos="74000">
                <a:schemeClr val="bg2">
                  <a:lumMod val="40000"/>
                  <a:lumOff val="60000"/>
                </a:schemeClr>
              </a:gs>
              <a:gs pos="100000">
                <a:srgbClr val="0070C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cxnSp>
        <p:nvCxnSpPr>
          <p:cNvPr id="12" name="直接连接符 11"/>
          <p:cNvCxnSpPr/>
          <p:nvPr/>
        </p:nvCxnSpPr>
        <p:spPr bwMode="auto">
          <a:xfrm>
            <a:off x="0" y="6572250"/>
            <a:ext cx="1219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矩形 9"/>
          <p:cNvSpPr/>
          <p:nvPr userDrawn="1"/>
        </p:nvSpPr>
        <p:spPr>
          <a:xfrm>
            <a:off x="61972" y="6558354"/>
            <a:ext cx="11149640" cy="307777"/>
          </a:xfrm>
          <a:prstGeom prst="rect">
            <a:avLst/>
          </a:prstGeom>
        </p:spPr>
        <p:txBody>
          <a:bodyPr wrap="square">
            <a:spAutoFit/>
          </a:bodyPr>
          <a:lstStyle/>
          <a:p>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Capacity Improvement in Wideband Reconfigurable Intelligent Surface-Aided Cell-Free Network</a:t>
            </a:r>
          </a:p>
        </p:txBody>
      </p:sp>
    </p:spTree>
  </p:cSld>
  <p:clrMap bg1="lt1" tx1="dk1" bg2="lt2" tx2="dk2" accent1="accent1" accent2="accent2" accent3="accent3" accent4="accent4" accent5="accent5" accent6="accent6" hlink="hlink" folHlink="folHlink"/>
  <p:sldLayoutIdLst>
    <p:sldLayoutId id="2147484784"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p:titleStyle>
    <p:bodyStyle>
      <a:lvl1pPr marL="342900" indent="-342900" algn="l" rtl="0" eaLnBrk="0" fontAlgn="base" hangingPunct="0">
        <a:spcBef>
          <a:spcPct val="20000"/>
        </a:spcBef>
        <a:spcAft>
          <a:spcPct val="0"/>
        </a:spcAft>
        <a:buFont typeface="Wingdings" charset="0"/>
        <a:buChar char="l"/>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Wingdings"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Wingdings"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9.wmf"/><Relationship Id="rId3" Type="http://schemas.openxmlformats.org/officeDocument/2006/relationships/notesSlide" Target="../notesSlides/notesSlide10.xml"/><Relationship Id="rId7" Type="http://schemas.openxmlformats.org/officeDocument/2006/relationships/image" Target="../media/image26.wmf"/><Relationship Id="rId12" Type="http://schemas.openxmlformats.org/officeDocument/2006/relationships/oleObject" Target="../embeddings/oleObject12.bin"/><Relationship Id="rId17" Type="http://schemas.openxmlformats.org/officeDocument/2006/relationships/image" Target="../media/image31.wmf"/><Relationship Id="rId2" Type="http://schemas.openxmlformats.org/officeDocument/2006/relationships/slideLayout" Target="../slideLayouts/slideLayout1.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7.w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notesSlide" Target="../notesSlides/notesSlide13.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11.emf"/><Relationship Id="rId4" Type="http://schemas.openxmlformats.org/officeDocument/2006/relationships/oleObject" Target="../embeddings/oleObject15.bin"/><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1.wmf"/><Relationship Id="rId3" Type="http://schemas.openxmlformats.org/officeDocument/2006/relationships/notesSlide" Target="../notesSlides/notesSlide8.xml"/><Relationship Id="rId7" Type="http://schemas.openxmlformats.org/officeDocument/2006/relationships/image" Target="../media/image19.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5.png"/><Relationship Id="rId5" Type="http://schemas.openxmlformats.org/officeDocument/2006/relationships/image" Target="../media/image18.wmf"/><Relationship Id="rId10" Type="http://schemas.openxmlformats.org/officeDocument/2006/relationships/image" Target="../media/image14.png"/><Relationship Id="rId4" Type="http://schemas.openxmlformats.org/officeDocument/2006/relationships/oleObject" Target="../embeddings/oleObject2.bin"/><Relationship Id="rId9" Type="http://schemas.openxmlformats.org/officeDocument/2006/relationships/image" Target="../media/image20.wmf"/><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3.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descr="图片1.png">
            <a:extLst>
              <a:ext uri="{FF2B5EF4-FFF2-40B4-BE49-F238E27FC236}">
                <a16:creationId xmlns:a16="http://schemas.microsoft.com/office/drawing/2014/main" id="{AC37CF3F-CEAA-49B1-8DDD-4E4DEA669E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4044D7DC-528C-4162-9709-5DFA21BE23C3}"/>
              </a:ext>
            </a:extLst>
          </p:cNvPr>
          <p:cNvSpPr/>
          <p:nvPr/>
        </p:nvSpPr>
        <p:spPr bwMode="auto">
          <a:xfrm>
            <a:off x="1524000" y="-3143"/>
            <a:ext cx="10668000" cy="10675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000">
              <a:latin typeface="Times New Roman" panose="02020603050405020304" pitchFamily="18" charset="0"/>
              <a:ea typeface="宋体" pitchFamily="2" charset="-122"/>
              <a:cs typeface="Times New Roman" panose="02020603050405020304" pitchFamily="18" charset="0"/>
            </a:endParaRPr>
          </a:p>
        </p:txBody>
      </p:sp>
      <p:sp>
        <p:nvSpPr>
          <p:cNvPr id="11" name="Rectangle 2">
            <a:extLst>
              <a:ext uri="{FF2B5EF4-FFF2-40B4-BE49-F238E27FC236}">
                <a16:creationId xmlns:a16="http://schemas.microsoft.com/office/drawing/2014/main" id="{66E30A28-2904-4D2B-BCE3-E197F395A49E}"/>
              </a:ext>
            </a:extLst>
          </p:cNvPr>
          <p:cNvSpPr txBox="1">
            <a:spLocks noChangeArrowheads="1"/>
          </p:cNvSpPr>
          <p:nvPr/>
        </p:nvSpPr>
        <p:spPr>
          <a:xfrm>
            <a:off x="1524001" y="1372497"/>
            <a:ext cx="9143999" cy="2389225"/>
          </a:xfrm>
          <a:prstGeom prst="rect">
            <a:avLst/>
          </a:prstGeom>
          <a:noFill/>
        </p:spPr>
        <p:txBody>
          <a:bodyPr anchor="ct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algn="ctr" eaLnBrk="1" hangingPunct="1">
              <a:lnSpc>
                <a:spcPct val="100000"/>
              </a:lnSpc>
              <a:spcAft>
                <a:spcPts val="1800"/>
              </a:spcAft>
            </a:pPr>
            <a:r>
              <a:rPr lang="en-US" altLang="zh-CN" sz="3400" kern="0"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Capacity Improvement in Wideband Reconfigurable Intelligent Surface-Aided      Cell-Free Network</a:t>
            </a:r>
            <a:endParaRPr lang="en-US" altLang="zh-CN" sz="2000" kern="0" dirty="0">
              <a:solidFill>
                <a:srgbClr val="0000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p:cNvSpPr/>
          <p:nvPr/>
        </p:nvSpPr>
        <p:spPr bwMode="auto">
          <a:xfrm>
            <a:off x="65784" y="1061272"/>
            <a:ext cx="12071396" cy="9442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10" name="Rectangle 3">
            <a:extLst>
              <a:ext uri="{FF2B5EF4-FFF2-40B4-BE49-F238E27FC236}">
                <a16:creationId xmlns:a16="http://schemas.microsoft.com/office/drawing/2014/main" id="{427B7906-C299-42F2-A7DB-FD3A770D7CD3}"/>
              </a:ext>
            </a:extLst>
          </p:cNvPr>
          <p:cNvSpPr txBox="1">
            <a:spLocks noChangeArrowheads="1"/>
          </p:cNvSpPr>
          <p:nvPr/>
        </p:nvSpPr>
        <p:spPr>
          <a:xfrm>
            <a:off x="3605961" y="3726063"/>
            <a:ext cx="4794701" cy="532642"/>
          </a:xfrm>
          <a:prstGeom prst="rect">
            <a:avLst/>
          </a:prstGeom>
        </p:spPr>
        <p:txBody>
          <a:bodyPr anchor="b"/>
          <a:lstStyle>
            <a:lvl1pPr marL="342900" indent="-342900" algn="l" rtl="0" eaLnBrk="0" fontAlgn="base" hangingPunct="0">
              <a:spcBef>
                <a:spcPct val="20000"/>
              </a:spcBef>
              <a:spcAft>
                <a:spcPct val="0"/>
              </a:spcAft>
              <a:buFont typeface="Arial" panose="020B0604020202020204" pitchFamily="34" charset="0"/>
              <a:buChar char="•"/>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Arial" panose="020B0604020202020204" pitchFamily="34"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a:lstStyle>
          <a:p>
            <a:pPr marL="0" indent="0" algn="ctr" eaLnBrk="1" hangingPunct="1">
              <a:lnSpc>
                <a:spcPct val="125000"/>
              </a:lnSpc>
              <a:buNone/>
            </a:pPr>
            <a:r>
              <a:rPr lang="en-US" altLang="zh-CN" sz="2400" b="1" kern="0" dirty="0">
                <a:latin typeface="Times New Roman" panose="02020603050405020304" pitchFamily="18" charset="0"/>
                <a:ea typeface="黑体" panose="02010609060101010101" pitchFamily="49" charset="-122"/>
                <a:cs typeface="Times New Roman" panose="02020603050405020304" pitchFamily="18" charset="0"/>
              </a:rPr>
              <a:t>Zijian Zhang and Linglong Dai</a:t>
            </a:r>
          </a:p>
        </p:txBody>
      </p:sp>
      <p:sp>
        <p:nvSpPr>
          <p:cNvPr id="12" name="Rectangle 3">
            <a:extLst>
              <a:ext uri="{FF2B5EF4-FFF2-40B4-BE49-F238E27FC236}">
                <a16:creationId xmlns:a16="http://schemas.microsoft.com/office/drawing/2014/main" id="{427B7906-C299-42F2-A7DB-FD3A770D7CD3}"/>
              </a:ext>
            </a:extLst>
          </p:cNvPr>
          <p:cNvSpPr txBox="1">
            <a:spLocks noChangeArrowheads="1"/>
          </p:cNvSpPr>
          <p:nvPr/>
        </p:nvSpPr>
        <p:spPr>
          <a:xfrm>
            <a:off x="4682599" y="5064328"/>
            <a:ext cx="2848827" cy="461610"/>
          </a:xfrm>
          <a:prstGeom prst="rect">
            <a:avLst/>
          </a:prstGeom>
        </p:spPr>
        <p:txBody>
          <a:bodyPr anchor="b"/>
          <a:lstStyle>
            <a:lvl1pPr marL="342900" indent="-342900" algn="l" rtl="0" eaLnBrk="0" fontAlgn="base" hangingPunct="0">
              <a:spcBef>
                <a:spcPct val="20000"/>
              </a:spcBef>
              <a:spcAft>
                <a:spcPct val="0"/>
              </a:spcAft>
              <a:buFont typeface="Arial" panose="020B0604020202020204" pitchFamily="34" charset="0"/>
              <a:buChar char="•"/>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Arial" panose="020B0604020202020204" pitchFamily="34"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a:lstStyle>
          <a:p>
            <a:pPr marL="0" indent="0" algn="ctr" eaLnBrk="1" hangingPunct="1">
              <a:lnSpc>
                <a:spcPct val="125000"/>
              </a:lnSpc>
              <a:buNone/>
            </a:pPr>
            <a:r>
              <a:rPr lang="en-US" altLang="zh-CN" sz="1800" b="1"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May 14, 2020</a:t>
            </a:r>
          </a:p>
        </p:txBody>
      </p:sp>
      <p:sp>
        <p:nvSpPr>
          <p:cNvPr id="14" name="Rectangle 3">
            <a:extLst>
              <a:ext uri="{FF2B5EF4-FFF2-40B4-BE49-F238E27FC236}">
                <a16:creationId xmlns:a16="http://schemas.microsoft.com/office/drawing/2014/main" id="{427B7906-C299-42F2-A7DB-FD3A770D7CD3}"/>
              </a:ext>
            </a:extLst>
          </p:cNvPr>
          <p:cNvSpPr txBox="1">
            <a:spLocks noChangeArrowheads="1"/>
          </p:cNvSpPr>
          <p:nvPr/>
        </p:nvSpPr>
        <p:spPr>
          <a:xfrm>
            <a:off x="3481065" y="4377626"/>
            <a:ext cx="5144877" cy="683742"/>
          </a:xfrm>
          <a:prstGeom prst="rect">
            <a:avLst/>
          </a:prstGeom>
        </p:spPr>
        <p:txBody>
          <a:bodyPr anchor="b"/>
          <a:lstStyle>
            <a:lvl1pPr marL="342900" indent="-342900" algn="l" rtl="0" eaLnBrk="0" fontAlgn="base" hangingPunct="0">
              <a:spcBef>
                <a:spcPct val="20000"/>
              </a:spcBef>
              <a:spcAft>
                <a:spcPct val="0"/>
              </a:spcAft>
              <a:buFont typeface="Arial" panose="020B0604020202020204" pitchFamily="34" charset="0"/>
              <a:buChar char="•"/>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Arial" panose="020B0604020202020204" pitchFamily="34"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a:lstStyle>
          <a:p>
            <a:pPr marL="0" indent="0" algn="ctr" eaLnBrk="1" hangingPunct="1">
              <a:buNone/>
            </a:pPr>
            <a:r>
              <a:rPr lang="en-US" altLang="zh-CN" sz="2000" b="1" kern="0" dirty="0">
                <a:latin typeface="Times New Roman" panose="02020603050405020304" pitchFamily="18" charset="0"/>
                <a:ea typeface="黑体" panose="02010609060101010101" pitchFamily="49" charset="-122"/>
                <a:cs typeface="Times New Roman" panose="02020603050405020304" pitchFamily="18" charset="0"/>
              </a:rPr>
              <a:t>Department of Electronic Engineering</a:t>
            </a:r>
          </a:p>
          <a:p>
            <a:pPr marL="0" indent="0" algn="ctr" eaLnBrk="1" hangingPunct="1">
              <a:buNone/>
            </a:pPr>
            <a:r>
              <a:rPr lang="en-US" altLang="zh-CN" sz="2000" b="1" kern="0" dirty="0">
                <a:latin typeface="Times New Roman" panose="02020603050405020304" pitchFamily="18" charset="0"/>
                <a:ea typeface="黑体" panose="02010609060101010101" pitchFamily="49" charset="-122"/>
                <a:cs typeface="Times New Roman" panose="02020603050405020304" pitchFamily="18" charset="0"/>
              </a:rPr>
              <a:t>Tsinghua University</a:t>
            </a:r>
          </a:p>
        </p:txBody>
      </p:sp>
      <p:sp>
        <p:nvSpPr>
          <p:cNvPr id="15" name="Text Box 5">
            <a:extLst>
              <a:ext uri="{FF2B5EF4-FFF2-40B4-BE49-F238E27FC236}">
                <a16:creationId xmlns:a16="http://schemas.microsoft.com/office/drawing/2014/main" id="{2ED85F86-C085-4BA0-8EE9-F4BC0C07C105}"/>
              </a:ext>
            </a:extLst>
          </p:cNvPr>
          <p:cNvSpPr txBox="1">
            <a:spLocks noChangeArrowheads="1"/>
          </p:cNvSpPr>
          <p:nvPr/>
        </p:nvSpPr>
        <p:spPr bwMode="auto">
          <a:xfrm>
            <a:off x="3050701" y="337802"/>
            <a:ext cx="6923605"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sz="4800" dirty="0"/>
              <a:t>IEEE SPAWC 2020</a:t>
            </a:r>
            <a:endParaRPr lang="zh-CN" altLang="en-US" sz="5400" dirty="0">
              <a:solidFill>
                <a:srgbClr val="7030A0"/>
              </a:solidFill>
            </a:endParaRPr>
          </a:p>
        </p:txBody>
      </p:sp>
      <p:pic>
        <p:nvPicPr>
          <p:cNvPr id="6" name="图片 5">
            <a:extLst>
              <a:ext uri="{FF2B5EF4-FFF2-40B4-BE49-F238E27FC236}">
                <a16:creationId xmlns:a16="http://schemas.microsoft.com/office/drawing/2014/main" id="{FD398383-9E6C-421C-91AE-AE0D62FC7C05}"/>
              </a:ext>
            </a:extLst>
          </p:cNvPr>
          <p:cNvPicPr>
            <a:picLocks noChangeAspect="1"/>
          </p:cNvPicPr>
          <p:nvPr/>
        </p:nvPicPr>
        <p:blipFill>
          <a:blip r:embed="rId4"/>
          <a:stretch>
            <a:fillRect/>
          </a:stretch>
        </p:blipFill>
        <p:spPr>
          <a:xfrm>
            <a:off x="210557" y="29709"/>
            <a:ext cx="2484862" cy="1001854"/>
          </a:xfrm>
          <a:prstGeom prst="rect">
            <a:avLst/>
          </a:prstGeom>
        </p:spPr>
      </p:pic>
    </p:spTree>
    <p:extLst>
      <p:ext uri="{BB962C8B-B14F-4D97-AF65-F5344CB8AC3E}">
        <p14:creationId xmlns:p14="http://schemas.microsoft.com/office/powerpoint/2010/main" val="3160293346"/>
      </p:ext>
    </p:extLst>
  </p:cSld>
  <p:clrMapOvr>
    <a:masterClrMapping/>
  </p:clrMapOvr>
  <mc:AlternateContent xmlns:mc="http://schemas.openxmlformats.org/markup-compatibility/2006" xmlns:p14="http://schemas.microsoft.com/office/powerpoint/2010/main">
    <mc:Choice Requires="p14">
      <p:transition p14:dur="10" advTm="13489"/>
    </mc:Choice>
    <mc:Fallback xmlns="">
      <p:transition advTm="13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3E7E49B3-42B6-4432-A94B-671CD58942E9}"/>
              </a:ext>
            </a:extLst>
          </p:cNvPr>
          <p:cNvSpPr/>
          <p:nvPr/>
        </p:nvSpPr>
        <p:spPr bwMode="auto">
          <a:xfrm>
            <a:off x="2860040" y="1868466"/>
            <a:ext cx="3048000" cy="4312920"/>
          </a:xfrm>
          <a:prstGeom prst="roundRect">
            <a:avLst>
              <a:gd name="adj" fmla="val 8859"/>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Joint precoding framework</a:t>
            </a:r>
          </a:p>
        </p:txBody>
      </p:sp>
      <p:sp>
        <p:nvSpPr>
          <p:cNvPr id="5" name="TextBox 4"/>
          <p:cNvSpPr txBox="1"/>
          <p:nvPr/>
        </p:nvSpPr>
        <p:spPr>
          <a:xfrm>
            <a:off x="1524000" y="1116002"/>
            <a:ext cx="9144000" cy="548517"/>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kumimoji="1" lang="en-US" altLang="zh-CN" b="1" dirty="0">
                <a:solidFill>
                  <a:srgbClr val="C00000"/>
                </a:solidFill>
                <a:latin typeface="Times New Roman" pitchFamily="18" charset="0"/>
                <a:ea typeface="黑体" pitchFamily="49" charset="-122"/>
                <a:cs typeface="Times New Roman" pitchFamily="18" charset="0"/>
              </a:rPr>
              <a:t>Overview</a:t>
            </a:r>
            <a:r>
              <a:rPr kumimoji="1" lang="zh-CN" altLang="en-US" b="1" dirty="0">
                <a:solidFill>
                  <a:srgbClr val="000000"/>
                </a:solidFill>
                <a:latin typeface="Times New Roman" pitchFamily="18" charset="0"/>
                <a:ea typeface="黑体" pitchFamily="49" charset="-122"/>
                <a:cs typeface="Times New Roman" pitchFamily="18" charset="0"/>
              </a:rPr>
              <a:t>：</a:t>
            </a:r>
            <a:endParaRPr lang="en-US" altLang="zh-CN" b="1" dirty="0">
              <a:solidFill>
                <a:srgbClr val="000000"/>
              </a:solidFill>
              <a:latin typeface="Times New Roman" pitchFamily="18" charset="0"/>
              <a:ea typeface="黑体" pitchFamily="49" charset="-122"/>
              <a:cs typeface="Times New Roman" pitchFamily="18" charset="0"/>
            </a:endParaRPr>
          </a:p>
        </p:txBody>
      </p:sp>
      <p:grpSp>
        <p:nvGrpSpPr>
          <p:cNvPr id="6" name="组合 5">
            <a:extLst>
              <a:ext uri="{FF2B5EF4-FFF2-40B4-BE49-F238E27FC236}">
                <a16:creationId xmlns:a16="http://schemas.microsoft.com/office/drawing/2014/main" id="{0AC9B9AB-803F-4CD8-A0B9-D41D74CABACE}"/>
              </a:ext>
            </a:extLst>
          </p:cNvPr>
          <p:cNvGrpSpPr/>
          <p:nvPr/>
        </p:nvGrpSpPr>
        <p:grpSpPr>
          <a:xfrm>
            <a:off x="3198358" y="3664059"/>
            <a:ext cx="1051560" cy="851784"/>
            <a:chOff x="716280" y="3337560"/>
            <a:chExt cx="944880" cy="1076960"/>
          </a:xfrm>
        </p:grpSpPr>
        <p:sp>
          <p:nvSpPr>
            <p:cNvPr id="3" name="矩形: 圆角 2">
              <a:extLst>
                <a:ext uri="{FF2B5EF4-FFF2-40B4-BE49-F238E27FC236}">
                  <a16:creationId xmlns:a16="http://schemas.microsoft.com/office/drawing/2014/main" id="{D0E05DEA-5F0B-4E7D-B091-09F216D3C595}"/>
                </a:ext>
              </a:extLst>
            </p:cNvPr>
            <p:cNvSpPr/>
            <p:nvPr/>
          </p:nvSpPr>
          <p:spPr bwMode="auto">
            <a:xfrm>
              <a:off x="716280" y="3337560"/>
              <a:ext cx="944880" cy="107696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1400" b="1" dirty="0">
                <a:solidFill>
                  <a:srgbClr val="000000"/>
                </a:solidFill>
                <a:latin typeface="Arial" pitchFamily="34" charset="0"/>
                <a:ea typeface="宋体" pitchFamily="2" charset="-122"/>
              </a:endParaRPr>
            </a:p>
          </p:txBody>
        </p:sp>
        <p:graphicFrame>
          <p:nvGraphicFramePr>
            <p:cNvPr id="25" name="对象 24">
              <a:extLst>
                <a:ext uri="{FF2B5EF4-FFF2-40B4-BE49-F238E27FC236}">
                  <a16:creationId xmlns:a16="http://schemas.microsoft.com/office/drawing/2014/main" id="{9095B44E-1C62-4B24-A10C-F2E389B2B62B}"/>
                </a:ext>
              </a:extLst>
            </p:cNvPr>
            <p:cNvGraphicFramePr>
              <a:graphicFrameLocks noChangeAspect="1"/>
            </p:cNvGraphicFramePr>
            <p:nvPr>
              <p:extLst>
                <p:ext uri="{D42A27DB-BD31-4B8C-83A1-F6EECF244321}">
                  <p14:modId xmlns:p14="http://schemas.microsoft.com/office/powerpoint/2010/main" val="707119362"/>
                </p:ext>
              </p:extLst>
            </p:nvPr>
          </p:nvGraphicFramePr>
          <p:xfrm>
            <a:off x="812836" y="3876040"/>
            <a:ext cx="790575" cy="423862"/>
          </p:xfrm>
          <a:graphic>
            <a:graphicData uri="http://schemas.openxmlformats.org/presentationml/2006/ole">
              <mc:AlternateContent xmlns:mc="http://schemas.openxmlformats.org/markup-compatibility/2006">
                <mc:Choice xmlns:v="urn:schemas-microsoft-com:vml" Requires="v">
                  <p:oleObj spid="_x0000_s83219" name="Equation" r:id="rId4" imgW="380880" imgH="203040" progId="Equation.DSMT4">
                    <p:embed/>
                  </p:oleObj>
                </mc:Choice>
                <mc:Fallback>
                  <p:oleObj name="Equation" r:id="rId4" imgW="380880" imgH="203040" progId="Equation.DSMT4">
                    <p:embed/>
                    <p:pic>
                      <p:nvPicPr>
                        <p:cNvPr id="25" name="对象 24">
                          <a:extLst>
                            <a:ext uri="{FF2B5EF4-FFF2-40B4-BE49-F238E27FC236}">
                              <a16:creationId xmlns:a16="http://schemas.microsoft.com/office/drawing/2014/main" id="{9095B44E-1C62-4B24-A10C-F2E389B2B62B}"/>
                            </a:ext>
                          </a:extLst>
                        </p:cNvPr>
                        <p:cNvPicPr>
                          <a:picLocks noChangeAspect="1" noChangeArrowheads="1"/>
                        </p:cNvPicPr>
                        <p:nvPr/>
                      </p:nvPicPr>
                      <p:blipFill>
                        <a:blip r:embed="rId5"/>
                        <a:srcRect/>
                        <a:stretch>
                          <a:fillRect/>
                        </a:stretch>
                      </p:blipFill>
                      <p:spPr bwMode="auto">
                        <a:xfrm>
                          <a:off x="812836" y="3876040"/>
                          <a:ext cx="790575" cy="423862"/>
                        </a:xfrm>
                        <a:prstGeom prst="rect">
                          <a:avLst/>
                        </a:prstGeom>
                        <a:noFill/>
                      </p:spPr>
                    </p:pic>
                  </p:oleObj>
                </mc:Fallback>
              </mc:AlternateContent>
            </a:graphicData>
          </a:graphic>
        </p:graphicFrame>
      </p:grpSp>
      <p:grpSp>
        <p:nvGrpSpPr>
          <p:cNvPr id="28" name="组合 27">
            <a:extLst>
              <a:ext uri="{FF2B5EF4-FFF2-40B4-BE49-F238E27FC236}">
                <a16:creationId xmlns:a16="http://schemas.microsoft.com/office/drawing/2014/main" id="{25028C12-2FA7-416C-BE23-6AFE28E9D605}"/>
              </a:ext>
            </a:extLst>
          </p:cNvPr>
          <p:cNvGrpSpPr/>
          <p:nvPr/>
        </p:nvGrpSpPr>
        <p:grpSpPr>
          <a:xfrm>
            <a:off x="4678951" y="2280070"/>
            <a:ext cx="923131" cy="1036197"/>
            <a:chOff x="716280" y="3337560"/>
            <a:chExt cx="944880" cy="1076960"/>
          </a:xfrm>
          <a:solidFill>
            <a:srgbClr val="FFCCFF"/>
          </a:solidFill>
        </p:grpSpPr>
        <p:sp>
          <p:nvSpPr>
            <p:cNvPr id="29" name="矩形: 圆角 28">
              <a:extLst>
                <a:ext uri="{FF2B5EF4-FFF2-40B4-BE49-F238E27FC236}">
                  <a16:creationId xmlns:a16="http://schemas.microsoft.com/office/drawing/2014/main" id="{3F8C95C8-2BA1-4F92-B26A-F96CDCBBFDBD}"/>
                </a:ext>
              </a:extLst>
            </p:cNvPr>
            <p:cNvSpPr/>
            <p:nvPr/>
          </p:nvSpPr>
          <p:spPr bwMode="auto">
            <a:xfrm>
              <a:off x="716280" y="3337560"/>
              <a:ext cx="944880" cy="1076960"/>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b="1" dirty="0">
                <a:solidFill>
                  <a:srgbClr val="000000"/>
                </a:solidFill>
                <a:latin typeface="Arial" pitchFamily="34" charset="0"/>
                <a:ea typeface="宋体" pitchFamily="2" charset="-122"/>
              </a:endParaRPr>
            </a:p>
          </p:txBody>
        </p:sp>
        <p:graphicFrame>
          <p:nvGraphicFramePr>
            <p:cNvPr id="30" name="对象 29">
              <a:extLst>
                <a:ext uri="{FF2B5EF4-FFF2-40B4-BE49-F238E27FC236}">
                  <a16:creationId xmlns:a16="http://schemas.microsoft.com/office/drawing/2014/main" id="{03983D94-5C5F-4659-977E-DC6F28800F18}"/>
                </a:ext>
              </a:extLst>
            </p:cNvPr>
            <p:cNvGraphicFramePr>
              <a:graphicFrameLocks noChangeAspect="1"/>
            </p:cNvGraphicFramePr>
            <p:nvPr/>
          </p:nvGraphicFramePr>
          <p:xfrm>
            <a:off x="977321" y="3944678"/>
            <a:ext cx="420802" cy="371239"/>
          </p:xfrm>
          <a:graphic>
            <a:graphicData uri="http://schemas.openxmlformats.org/presentationml/2006/ole">
              <mc:AlternateContent xmlns:mc="http://schemas.openxmlformats.org/markup-compatibility/2006">
                <mc:Choice xmlns:v="urn:schemas-microsoft-com:vml" Requires="v">
                  <p:oleObj spid="_x0000_s83220" name="Equation" r:id="rId6" imgW="203040" imgH="177480" progId="Equation.DSMT4">
                    <p:embed/>
                  </p:oleObj>
                </mc:Choice>
                <mc:Fallback>
                  <p:oleObj name="Equation" r:id="rId6" imgW="203040" imgH="177480" progId="Equation.DSMT4">
                    <p:embed/>
                    <p:pic>
                      <p:nvPicPr>
                        <p:cNvPr id="30" name="对象 29">
                          <a:extLst>
                            <a:ext uri="{FF2B5EF4-FFF2-40B4-BE49-F238E27FC236}">
                              <a16:creationId xmlns:a16="http://schemas.microsoft.com/office/drawing/2014/main" id="{03983D94-5C5F-4659-977E-DC6F28800F18}"/>
                            </a:ext>
                          </a:extLst>
                        </p:cNvPr>
                        <p:cNvPicPr>
                          <a:picLocks noChangeAspect="1" noChangeArrowheads="1"/>
                        </p:cNvPicPr>
                        <p:nvPr/>
                      </p:nvPicPr>
                      <p:blipFill>
                        <a:blip r:embed="rId7"/>
                        <a:srcRect/>
                        <a:stretch>
                          <a:fillRect/>
                        </a:stretch>
                      </p:blipFill>
                      <p:spPr bwMode="auto">
                        <a:xfrm>
                          <a:off x="977321" y="3944678"/>
                          <a:ext cx="420802" cy="371239"/>
                        </a:xfrm>
                        <a:prstGeom prst="rect">
                          <a:avLst/>
                        </a:prstGeom>
                        <a:noFill/>
                      </p:spPr>
                    </p:pic>
                  </p:oleObj>
                </mc:Fallback>
              </mc:AlternateContent>
            </a:graphicData>
          </a:graphic>
        </p:graphicFrame>
      </p:grpSp>
      <p:sp>
        <p:nvSpPr>
          <p:cNvPr id="32" name="矩形: 圆角 31">
            <a:extLst>
              <a:ext uri="{FF2B5EF4-FFF2-40B4-BE49-F238E27FC236}">
                <a16:creationId xmlns:a16="http://schemas.microsoft.com/office/drawing/2014/main" id="{DF5F2C2F-E30F-4228-A1E6-B06AB3A92E6E}"/>
              </a:ext>
            </a:extLst>
          </p:cNvPr>
          <p:cNvSpPr/>
          <p:nvPr/>
        </p:nvSpPr>
        <p:spPr bwMode="auto">
          <a:xfrm>
            <a:off x="4711484" y="4957912"/>
            <a:ext cx="923131" cy="1036197"/>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b="1" dirty="0">
              <a:solidFill>
                <a:srgbClr val="000000"/>
              </a:solidFill>
              <a:latin typeface="Arial" pitchFamily="34" charset="0"/>
              <a:ea typeface="宋体" pitchFamily="2" charset="-122"/>
            </a:endParaRPr>
          </a:p>
        </p:txBody>
      </p:sp>
      <p:graphicFrame>
        <p:nvGraphicFramePr>
          <p:cNvPr id="34" name="对象 33">
            <a:extLst>
              <a:ext uri="{FF2B5EF4-FFF2-40B4-BE49-F238E27FC236}">
                <a16:creationId xmlns:a16="http://schemas.microsoft.com/office/drawing/2014/main" id="{83894BE8-5B2F-457C-BE9A-68FA9200C445}"/>
              </a:ext>
            </a:extLst>
          </p:cNvPr>
          <p:cNvGraphicFramePr>
            <a:graphicFrameLocks noChangeAspect="1"/>
          </p:cNvGraphicFramePr>
          <p:nvPr/>
        </p:nvGraphicFramePr>
        <p:xfrm>
          <a:off x="4950016" y="5466766"/>
          <a:ext cx="381000" cy="357188"/>
        </p:xfrm>
        <a:graphic>
          <a:graphicData uri="http://schemas.openxmlformats.org/presentationml/2006/ole">
            <mc:AlternateContent xmlns:mc="http://schemas.openxmlformats.org/markup-compatibility/2006">
              <mc:Choice xmlns:v="urn:schemas-microsoft-com:vml" Requires="v">
                <p:oleObj spid="_x0000_s83221" name="Equation" r:id="rId8" imgW="164880" imgH="177480" progId="Equation.DSMT4">
                  <p:embed/>
                </p:oleObj>
              </mc:Choice>
              <mc:Fallback>
                <p:oleObj name="Equation" r:id="rId8" imgW="164880" imgH="177480" progId="Equation.DSMT4">
                  <p:embed/>
                  <p:pic>
                    <p:nvPicPr>
                      <p:cNvPr id="34" name="对象 33">
                        <a:extLst>
                          <a:ext uri="{FF2B5EF4-FFF2-40B4-BE49-F238E27FC236}">
                            <a16:creationId xmlns:a16="http://schemas.microsoft.com/office/drawing/2014/main" id="{83894BE8-5B2F-457C-BE9A-68FA9200C445}"/>
                          </a:ext>
                        </a:extLst>
                      </p:cNvPr>
                      <p:cNvPicPr>
                        <a:picLocks noChangeAspect="1" noChangeArrowheads="1"/>
                      </p:cNvPicPr>
                      <p:nvPr/>
                    </p:nvPicPr>
                    <p:blipFill>
                      <a:blip r:embed="rId9"/>
                      <a:srcRect/>
                      <a:stretch>
                        <a:fillRect/>
                      </a:stretch>
                    </p:blipFill>
                    <p:spPr bwMode="auto">
                      <a:xfrm>
                        <a:off x="4950016" y="5466766"/>
                        <a:ext cx="381000" cy="357188"/>
                      </a:xfrm>
                      <a:prstGeom prst="rect">
                        <a:avLst/>
                      </a:prstGeom>
                      <a:noFill/>
                    </p:spPr>
                  </p:pic>
                </p:oleObj>
              </mc:Fallback>
            </mc:AlternateContent>
          </a:graphicData>
        </a:graphic>
      </p:graphicFrame>
      <p:sp>
        <p:nvSpPr>
          <p:cNvPr id="35" name="矩形 34">
            <a:extLst>
              <a:ext uri="{FF2B5EF4-FFF2-40B4-BE49-F238E27FC236}">
                <a16:creationId xmlns:a16="http://schemas.microsoft.com/office/drawing/2014/main" id="{F826B3C6-A34B-4412-B818-7466A91E6B3D}"/>
              </a:ext>
            </a:extLst>
          </p:cNvPr>
          <p:cNvSpPr/>
          <p:nvPr/>
        </p:nvSpPr>
        <p:spPr>
          <a:xfrm>
            <a:off x="2987522" y="1989970"/>
            <a:ext cx="3228417" cy="646331"/>
          </a:xfrm>
          <a:prstGeom prst="rect">
            <a:avLst/>
          </a:prstGeom>
        </p:spPr>
        <p:txBody>
          <a:bodyPr wrap="square">
            <a:spAutoFit/>
          </a:bodyPr>
          <a:lstStyle/>
          <a:p>
            <a:r>
              <a:rPr lang="en-US" altLang="zh-CN" sz="1800" dirty="0">
                <a:latin typeface="Times" panose="02020603050405020304" pitchFamily="18" charset="0"/>
                <a:cs typeface="Times" panose="02020603050405020304" pitchFamily="18" charset="0"/>
              </a:rPr>
              <a:t>Lagrange dual </a:t>
            </a:r>
          </a:p>
          <a:p>
            <a:r>
              <a:rPr lang="en-US" altLang="zh-CN" sz="1800" dirty="0">
                <a:latin typeface="Times" panose="02020603050405020304" pitchFamily="18" charset="0"/>
                <a:cs typeface="Times" panose="02020603050405020304" pitchFamily="18" charset="0"/>
              </a:rPr>
              <a:t>transformation</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cxnSp>
        <p:nvCxnSpPr>
          <p:cNvPr id="9" name="直接箭头连接符 8">
            <a:extLst>
              <a:ext uri="{FF2B5EF4-FFF2-40B4-BE49-F238E27FC236}">
                <a16:creationId xmlns:a16="http://schemas.microsoft.com/office/drawing/2014/main" id="{870E6BCD-AF66-4E5D-9F04-D387FF21F140}"/>
              </a:ext>
            </a:extLst>
          </p:cNvPr>
          <p:cNvCxnSpPr>
            <a:stCxn id="3" idx="3"/>
            <a:endCxn id="29" idx="1"/>
          </p:cNvCxnSpPr>
          <p:nvPr/>
        </p:nvCxnSpPr>
        <p:spPr bwMode="auto">
          <a:xfrm flipV="1">
            <a:off x="4249918" y="2798169"/>
            <a:ext cx="429032" cy="129178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a:extLst>
              <a:ext uri="{FF2B5EF4-FFF2-40B4-BE49-F238E27FC236}">
                <a16:creationId xmlns:a16="http://schemas.microsoft.com/office/drawing/2014/main" id="{BF09FDA4-8385-4310-ADDC-B1762835B4B1}"/>
              </a:ext>
            </a:extLst>
          </p:cNvPr>
          <p:cNvCxnSpPr>
            <a:cxnSpLocks/>
            <a:stCxn id="3" idx="3"/>
            <a:endCxn id="32" idx="1"/>
          </p:cNvCxnSpPr>
          <p:nvPr/>
        </p:nvCxnSpPr>
        <p:spPr bwMode="auto">
          <a:xfrm>
            <a:off x="4249919" y="4089952"/>
            <a:ext cx="461565" cy="138605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组合 25">
            <a:extLst>
              <a:ext uri="{FF2B5EF4-FFF2-40B4-BE49-F238E27FC236}">
                <a16:creationId xmlns:a16="http://schemas.microsoft.com/office/drawing/2014/main" id="{A7E42730-0606-4D42-8181-D687432B5A54}"/>
              </a:ext>
            </a:extLst>
          </p:cNvPr>
          <p:cNvGrpSpPr/>
          <p:nvPr/>
        </p:nvGrpSpPr>
        <p:grpSpPr>
          <a:xfrm>
            <a:off x="4711484" y="3565067"/>
            <a:ext cx="923131" cy="1036197"/>
            <a:chOff x="4385469" y="4113327"/>
            <a:chExt cx="923131" cy="1036197"/>
          </a:xfrm>
          <a:solidFill>
            <a:schemeClr val="accent1"/>
          </a:solidFill>
        </p:grpSpPr>
        <p:sp>
          <p:nvSpPr>
            <p:cNvPr id="42" name="矩形: 圆角 41">
              <a:extLst>
                <a:ext uri="{FF2B5EF4-FFF2-40B4-BE49-F238E27FC236}">
                  <a16:creationId xmlns:a16="http://schemas.microsoft.com/office/drawing/2014/main" id="{B0340FDF-D2B3-4B4E-AEF4-00D0402A1BA5}"/>
                </a:ext>
              </a:extLst>
            </p:cNvPr>
            <p:cNvSpPr/>
            <p:nvPr/>
          </p:nvSpPr>
          <p:spPr bwMode="auto">
            <a:xfrm>
              <a:off x="4385469" y="4113327"/>
              <a:ext cx="923131" cy="1036197"/>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b="1" dirty="0">
                <a:solidFill>
                  <a:srgbClr val="000000"/>
                </a:solidFill>
                <a:latin typeface="Arial" pitchFamily="34" charset="0"/>
                <a:ea typeface="宋体" pitchFamily="2" charset="-122"/>
              </a:endParaRPr>
            </a:p>
          </p:txBody>
        </p:sp>
        <p:graphicFrame>
          <p:nvGraphicFramePr>
            <p:cNvPr id="43" name="对象 42">
              <a:extLst>
                <a:ext uri="{FF2B5EF4-FFF2-40B4-BE49-F238E27FC236}">
                  <a16:creationId xmlns:a16="http://schemas.microsoft.com/office/drawing/2014/main" id="{5E2E77DD-3200-4FD8-B044-FC6F28073C28}"/>
                </a:ext>
              </a:extLst>
            </p:cNvPr>
            <p:cNvGraphicFramePr>
              <a:graphicFrameLocks noChangeAspect="1"/>
            </p:cNvGraphicFramePr>
            <p:nvPr/>
          </p:nvGraphicFramePr>
          <p:xfrm>
            <a:off x="4684713" y="4630738"/>
            <a:ext cx="322262" cy="357187"/>
          </p:xfrm>
          <a:graphic>
            <a:graphicData uri="http://schemas.openxmlformats.org/presentationml/2006/ole">
              <mc:AlternateContent xmlns:mc="http://schemas.openxmlformats.org/markup-compatibility/2006">
                <mc:Choice xmlns:v="urn:schemas-microsoft-com:vml" Requires="v">
                  <p:oleObj spid="_x0000_s83222" name="Equation" r:id="rId10" imgW="139680" imgH="177480" progId="Equation.DSMT4">
                    <p:embed/>
                  </p:oleObj>
                </mc:Choice>
                <mc:Fallback>
                  <p:oleObj name="Equation" r:id="rId10" imgW="139680" imgH="177480" progId="Equation.DSMT4">
                    <p:embed/>
                    <p:pic>
                      <p:nvPicPr>
                        <p:cNvPr id="43" name="对象 42">
                          <a:extLst>
                            <a:ext uri="{FF2B5EF4-FFF2-40B4-BE49-F238E27FC236}">
                              <a16:creationId xmlns:a16="http://schemas.microsoft.com/office/drawing/2014/main" id="{5E2E77DD-3200-4FD8-B044-FC6F28073C28}"/>
                            </a:ext>
                          </a:extLst>
                        </p:cNvPr>
                        <p:cNvPicPr>
                          <a:picLocks noChangeAspect="1" noChangeArrowheads="1"/>
                        </p:cNvPicPr>
                        <p:nvPr/>
                      </p:nvPicPr>
                      <p:blipFill>
                        <a:blip r:embed="rId11"/>
                        <a:srcRect/>
                        <a:stretch>
                          <a:fillRect/>
                        </a:stretch>
                      </p:blipFill>
                      <p:spPr bwMode="auto">
                        <a:xfrm>
                          <a:off x="4684713" y="4630738"/>
                          <a:ext cx="322262" cy="357187"/>
                        </a:xfrm>
                        <a:prstGeom prst="rect">
                          <a:avLst/>
                        </a:prstGeom>
                        <a:noFill/>
                      </p:spPr>
                    </p:pic>
                  </p:oleObj>
                </mc:Fallback>
              </mc:AlternateContent>
            </a:graphicData>
          </a:graphic>
        </p:graphicFrame>
      </p:grpSp>
      <p:cxnSp>
        <p:nvCxnSpPr>
          <p:cNvPr id="46" name="直接箭头连接符 45">
            <a:extLst>
              <a:ext uri="{FF2B5EF4-FFF2-40B4-BE49-F238E27FC236}">
                <a16:creationId xmlns:a16="http://schemas.microsoft.com/office/drawing/2014/main" id="{B20FA695-2EC2-4CDA-96C5-42B92A612253}"/>
              </a:ext>
            </a:extLst>
          </p:cNvPr>
          <p:cNvCxnSpPr>
            <a:cxnSpLocks/>
            <a:stCxn id="3" idx="3"/>
            <a:endCxn id="42" idx="1"/>
          </p:cNvCxnSpPr>
          <p:nvPr/>
        </p:nvCxnSpPr>
        <p:spPr bwMode="auto">
          <a:xfrm flipV="1">
            <a:off x="4249919" y="4083165"/>
            <a:ext cx="461565" cy="678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组合 43">
            <a:extLst>
              <a:ext uri="{FF2B5EF4-FFF2-40B4-BE49-F238E27FC236}">
                <a16:creationId xmlns:a16="http://schemas.microsoft.com/office/drawing/2014/main" id="{04BB91C2-AF88-4D7D-8C53-EF5B82BEDBC6}"/>
              </a:ext>
            </a:extLst>
          </p:cNvPr>
          <p:cNvGrpSpPr/>
          <p:nvPr/>
        </p:nvGrpSpPr>
        <p:grpSpPr>
          <a:xfrm>
            <a:off x="6856741" y="3759224"/>
            <a:ext cx="689611" cy="661455"/>
            <a:chOff x="4815840" y="3906520"/>
            <a:chExt cx="614364" cy="589280"/>
          </a:xfrm>
        </p:grpSpPr>
        <p:sp>
          <p:nvSpPr>
            <p:cNvPr id="41" name="椭圆 40">
              <a:extLst>
                <a:ext uri="{FF2B5EF4-FFF2-40B4-BE49-F238E27FC236}">
                  <a16:creationId xmlns:a16="http://schemas.microsoft.com/office/drawing/2014/main" id="{94574A50-5A06-4150-BAE7-AE9F43AF29BB}"/>
                </a:ext>
              </a:extLst>
            </p:cNvPr>
            <p:cNvSpPr/>
            <p:nvPr/>
          </p:nvSpPr>
          <p:spPr bwMode="auto">
            <a:xfrm>
              <a:off x="4815840" y="3906520"/>
              <a:ext cx="589280" cy="58928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graphicFrame>
          <p:nvGraphicFramePr>
            <p:cNvPr id="51" name="对象 50">
              <a:extLst>
                <a:ext uri="{FF2B5EF4-FFF2-40B4-BE49-F238E27FC236}">
                  <a16:creationId xmlns:a16="http://schemas.microsoft.com/office/drawing/2014/main" id="{8E2F5E75-C734-4EDB-974A-6F5D3A9575D4}"/>
                </a:ext>
              </a:extLst>
            </p:cNvPr>
            <p:cNvGraphicFramePr>
              <a:graphicFrameLocks noChangeAspect="1"/>
            </p:cNvGraphicFramePr>
            <p:nvPr/>
          </p:nvGraphicFramePr>
          <p:xfrm>
            <a:off x="4815841" y="3985139"/>
            <a:ext cx="614363" cy="407988"/>
          </p:xfrm>
          <a:graphic>
            <a:graphicData uri="http://schemas.openxmlformats.org/presentationml/2006/ole">
              <mc:AlternateContent xmlns:mc="http://schemas.openxmlformats.org/markup-compatibility/2006">
                <mc:Choice xmlns:v="urn:schemas-microsoft-com:vml" Requires="v">
                  <p:oleObj spid="_x0000_s83223" name="Equation" r:id="rId12" imgW="266400" imgH="203040" progId="Equation.DSMT4">
                    <p:embed/>
                  </p:oleObj>
                </mc:Choice>
                <mc:Fallback>
                  <p:oleObj name="Equation" r:id="rId12" imgW="266400" imgH="203040" progId="Equation.DSMT4">
                    <p:embed/>
                    <p:pic>
                      <p:nvPicPr>
                        <p:cNvPr id="51" name="对象 50">
                          <a:extLst>
                            <a:ext uri="{FF2B5EF4-FFF2-40B4-BE49-F238E27FC236}">
                              <a16:creationId xmlns:a16="http://schemas.microsoft.com/office/drawing/2014/main" id="{8E2F5E75-C734-4EDB-974A-6F5D3A9575D4}"/>
                            </a:ext>
                          </a:extLst>
                        </p:cNvPr>
                        <p:cNvPicPr>
                          <a:picLocks noChangeAspect="1" noChangeArrowheads="1"/>
                        </p:cNvPicPr>
                        <p:nvPr/>
                      </p:nvPicPr>
                      <p:blipFill>
                        <a:blip r:embed="rId13"/>
                        <a:srcRect/>
                        <a:stretch>
                          <a:fillRect/>
                        </a:stretch>
                      </p:blipFill>
                      <p:spPr bwMode="auto">
                        <a:xfrm>
                          <a:off x="4815841" y="3985139"/>
                          <a:ext cx="614363" cy="407988"/>
                        </a:xfrm>
                        <a:prstGeom prst="rect">
                          <a:avLst/>
                        </a:prstGeom>
                        <a:noFill/>
                      </p:spPr>
                    </p:pic>
                  </p:oleObj>
                </mc:Fallback>
              </mc:AlternateContent>
            </a:graphicData>
          </a:graphic>
        </p:graphicFrame>
      </p:grpSp>
      <p:grpSp>
        <p:nvGrpSpPr>
          <p:cNvPr id="56" name="组合 55">
            <a:extLst>
              <a:ext uri="{FF2B5EF4-FFF2-40B4-BE49-F238E27FC236}">
                <a16:creationId xmlns:a16="http://schemas.microsoft.com/office/drawing/2014/main" id="{EE5239BD-33F3-4C29-82FE-B33EDE025415}"/>
              </a:ext>
            </a:extLst>
          </p:cNvPr>
          <p:cNvGrpSpPr/>
          <p:nvPr/>
        </p:nvGrpSpPr>
        <p:grpSpPr>
          <a:xfrm>
            <a:off x="8213071" y="2471326"/>
            <a:ext cx="717307" cy="661455"/>
            <a:chOff x="4815840" y="3906520"/>
            <a:chExt cx="639037" cy="589280"/>
          </a:xfrm>
          <a:solidFill>
            <a:srgbClr val="FFCCFF"/>
          </a:solidFill>
        </p:grpSpPr>
        <p:sp>
          <p:nvSpPr>
            <p:cNvPr id="57" name="椭圆 56">
              <a:extLst>
                <a:ext uri="{FF2B5EF4-FFF2-40B4-BE49-F238E27FC236}">
                  <a16:creationId xmlns:a16="http://schemas.microsoft.com/office/drawing/2014/main" id="{1C3DD273-C5CC-4941-BB3C-44578C7BBDFC}"/>
                </a:ext>
              </a:extLst>
            </p:cNvPr>
            <p:cNvSpPr/>
            <p:nvPr/>
          </p:nvSpPr>
          <p:spPr bwMode="auto">
            <a:xfrm>
              <a:off x="4815840" y="3906520"/>
              <a:ext cx="589280" cy="58928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graphicFrame>
          <p:nvGraphicFramePr>
            <p:cNvPr id="58" name="对象 57">
              <a:extLst>
                <a:ext uri="{FF2B5EF4-FFF2-40B4-BE49-F238E27FC236}">
                  <a16:creationId xmlns:a16="http://schemas.microsoft.com/office/drawing/2014/main" id="{C424DA4B-9D1F-483F-9218-B81B8D3D5B5F}"/>
                </a:ext>
              </a:extLst>
            </p:cNvPr>
            <p:cNvGraphicFramePr>
              <a:graphicFrameLocks noChangeAspect="1"/>
            </p:cNvGraphicFramePr>
            <p:nvPr/>
          </p:nvGraphicFramePr>
          <p:xfrm>
            <a:off x="4815840" y="4010439"/>
            <a:ext cx="639037" cy="342151"/>
          </p:xfrm>
          <a:graphic>
            <a:graphicData uri="http://schemas.openxmlformats.org/presentationml/2006/ole">
              <mc:AlternateContent xmlns:mc="http://schemas.openxmlformats.org/markup-compatibility/2006">
                <mc:Choice xmlns:v="urn:schemas-microsoft-com:vml" Requires="v">
                  <p:oleObj spid="_x0000_s83224" name="Equation" r:id="rId14" imgW="330120" imgH="203040" progId="Equation.DSMT4">
                    <p:embed/>
                  </p:oleObj>
                </mc:Choice>
                <mc:Fallback>
                  <p:oleObj name="Equation" r:id="rId14" imgW="330120" imgH="203040" progId="Equation.DSMT4">
                    <p:embed/>
                    <p:pic>
                      <p:nvPicPr>
                        <p:cNvPr id="58" name="对象 57">
                          <a:extLst>
                            <a:ext uri="{FF2B5EF4-FFF2-40B4-BE49-F238E27FC236}">
                              <a16:creationId xmlns:a16="http://schemas.microsoft.com/office/drawing/2014/main" id="{C424DA4B-9D1F-483F-9218-B81B8D3D5B5F}"/>
                            </a:ext>
                          </a:extLst>
                        </p:cNvPr>
                        <p:cNvPicPr>
                          <a:picLocks noChangeAspect="1" noChangeArrowheads="1"/>
                        </p:cNvPicPr>
                        <p:nvPr/>
                      </p:nvPicPr>
                      <p:blipFill>
                        <a:blip r:embed="rId15"/>
                        <a:srcRect/>
                        <a:stretch>
                          <a:fillRect/>
                        </a:stretch>
                      </p:blipFill>
                      <p:spPr bwMode="auto">
                        <a:xfrm>
                          <a:off x="4815840" y="4010439"/>
                          <a:ext cx="639037" cy="342151"/>
                        </a:xfrm>
                        <a:prstGeom prst="rect">
                          <a:avLst/>
                        </a:prstGeom>
                        <a:noFill/>
                      </p:spPr>
                    </p:pic>
                  </p:oleObj>
                </mc:Fallback>
              </mc:AlternateContent>
            </a:graphicData>
          </a:graphic>
        </p:graphicFrame>
      </p:grpSp>
      <p:grpSp>
        <p:nvGrpSpPr>
          <p:cNvPr id="45" name="组合 44">
            <a:extLst>
              <a:ext uri="{FF2B5EF4-FFF2-40B4-BE49-F238E27FC236}">
                <a16:creationId xmlns:a16="http://schemas.microsoft.com/office/drawing/2014/main" id="{F4C1A3B6-3C84-48E5-8DD0-A19736B4528F}"/>
              </a:ext>
            </a:extLst>
          </p:cNvPr>
          <p:cNvGrpSpPr/>
          <p:nvPr/>
        </p:nvGrpSpPr>
        <p:grpSpPr>
          <a:xfrm>
            <a:off x="8177659" y="5104329"/>
            <a:ext cx="728037" cy="728038"/>
            <a:chOff x="4815837" y="5208650"/>
            <a:chExt cx="728037" cy="728038"/>
          </a:xfrm>
        </p:grpSpPr>
        <p:sp>
          <p:nvSpPr>
            <p:cNvPr id="54" name="椭圆 53">
              <a:extLst>
                <a:ext uri="{FF2B5EF4-FFF2-40B4-BE49-F238E27FC236}">
                  <a16:creationId xmlns:a16="http://schemas.microsoft.com/office/drawing/2014/main" id="{64A40031-A648-4A91-8C81-5107A876EB73}"/>
                </a:ext>
              </a:extLst>
            </p:cNvPr>
            <p:cNvSpPr/>
            <p:nvPr/>
          </p:nvSpPr>
          <p:spPr bwMode="auto">
            <a:xfrm>
              <a:off x="4815837" y="5208650"/>
              <a:ext cx="728037" cy="728038"/>
            </a:xfrm>
            <a:prstGeom prst="ellipse">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graphicFrame>
          <p:nvGraphicFramePr>
            <p:cNvPr id="59" name="对象 58">
              <a:extLst>
                <a:ext uri="{FF2B5EF4-FFF2-40B4-BE49-F238E27FC236}">
                  <a16:creationId xmlns:a16="http://schemas.microsoft.com/office/drawing/2014/main" id="{4322D741-914C-4337-BF7F-A65676F31DB7}"/>
                </a:ext>
              </a:extLst>
            </p:cNvPr>
            <p:cNvGraphicFramePr>
              <a:graphicFrameLocks noChangeAspect="1"/>
            </p:cNvGraphicFramePr>
            <p:nvPr/>
          </p:nvGraphicFramePr>
          <p:xfrm>
            <a:off x="4866340" y="5369560"/>
            <a:ext cx="674687" cy="407988"/>
          </p:xfrm>
          <a:graphic>
            <a:graphicData uri="http://schemas.openxmlformats.org/presentationml/2006/ole">
              <mc:AlternateContent xmlns:mc="http://schemas.openxmlformats.org/markup-compatibility/2006">
                <mc:Choice xmlns:v="urn:schemas-microsoft-com:vml" Requires="v">
                  <p:oleObj spid="_x0000_s83225" name="Equation" r:id="rId16" imgW="291960" imgH="203040" progId="Equation.DSMT4">
                    <p:embed/>
                  </p:oleObj>
                </mc:Choice>
                <mc:Fallback>
                  <p:oleObj name="Equation" r:id="rId16" imgW="291960" imgH="203040" progId="Equation.DSMT4">
                    <p:embed/>
                    <p:pic>
                      <p:nvPicPr>
                        <p:cNvPr id="59" name="对象 58">
                          <a:extLst>
                            <a:ext uri="{FF2B5EF4-FFF2-40B4-BE49-F238E27FC236}">
                              <a16:creationId xmlns:a16="http://schemas.microsoft.com/office/drawing/2014/main" id="{4322D741-914C-4337-BF7F-A65676F31DB7}"/>
                            </a:ext>
                          </a:extLst>
                        </p:cNvPr>
                        <p:cNvPicPr>
                          <a:picLocks noChangeAspect="1" noChangeArrowheads="1"/>
                        </p:cNvPicPr>
                        <p:nvPr/>
                      </p:nvPicPr>
                      <p:blipFill>
                        <a:blip r:embed="rId17"/>
                        <a:srcRect/>
                        <a:stretch>
                          <a:fillRect/>
                        </a:stretch>
                      </p:blipFill>
                      <p:spPr bwMode="auto">
                        <a:xfrm>
                          <a:off x="4866340" y="5369560"/>
                          <a:ext cx="674687" cy="407988"/>
                        </a:xfrm>
                        <a:prstGeom prst="rect">
                          <a:avLst/>
                        </a:prstGeom>
                        <a:noFill/>
                      </p:spPr>
                    </p:pic>
                  </p:oleObj>
                </mc:Fallback>
              </mc:AlternateContent>
            </a:graphicData>
          </a:graphic>
        </p:graphicFrame>
      </p:grpSp>
      <p:cxnSp>
        <p:nvCxnSpPr>
          <p:cNvPr id="48" name="直接箭头连接符 47">
            <a:extLst>
              <a:ext uri="{FF2B5EF4-FFF2-40B4-BE49-F238E27FC236}">
                <a16:creationId xmlns:a16="http://schemas.microsoft.com/office/drawing/2014/main" id="{DA4E627C-4600-44C8-9874-906686B32C31}"/>
              </a:ext>
            </a:extLst>
          </p:cNvPr>
          <p:cNvCxnSpPr>
            <a:stCxn id="29" idx="3"/>
            <a:endCxn id="57" idx="2"/>
          </p:cNvCxnSpPr>
          <p:nvPr/>
        </p:nvCxnSpPr>
        <p:spPr bwMode="auto">
          <a:xfrm>
            <a:off x="5602082" y="2798169"/>
            <a:ext cx="2610989" cy="3885"/>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箭头连接符 62">
            <a:extLst>
              <a:ext uri="{FF2B5EF4-FFF2-40B4-BE49-F238E27FC236}">
                <a16:creationId xmlns:a16="http://schemas.microsoft.com/office/drawing/2014/main" id="{9EDC3E6C-62B7-4680-ADE7-827CDCAB0AB4}"/>
              </a:ext>
            </a:extLst>
          </p:cNvPr>
          <p:cNvCxnSpPr>
            <a:cxnSpLocks/>
            <a:stCxn id="42" idx="3"/>
            <a:endCxn id="51" idx="1"/>
          </p:cNvCxnSpPr>
          <p:nvPr/>
        </p:nvCxnSpPr>
        <p:spPr bwMode="auto">
          <a:xfrm flipV="1">
            <a:off x="5634615" y="4076451"/>
            <a:ext cx="1222127" cy="6715"/>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箭头连接符 65">
            <a:extLst>
              <a:ext uri="{FF2B5EF4-FFF2-40B4-BE49-F238E27FC236}">
                <a16:creationId xmlns:a16="http://schemas.microsoft.com/office/drawing/2014/main" id="{F07CA0FF-5EC9-4836-8740-CD625AE82CAB}"/>
              </a:ext>
            </a:extLst>
          </p:cNvPr>
          <p:cNvCxnSpPr>
            <a:cxnSpLocks/>
            <a:stCxn id="32" idx="3"/>
            <a:endCxn id="54" idx="2"/>
          </p:cNvCxnSpPr>
          <p:nvPr/>
        </p:nvCxnSpPr>
        <p:spPr bwMode="auto">
          <a:xfrm flipV="1">
            <a:off x="5634614" y="5468348"/>
            <a:ext cx="2543044" cy="766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箭头连接符 61">
            <a:extLst>
              <a:ext uri="{FF2B5EF4-FFF2-40B4-BE49-F238E27FC236}">
                <a16:creationId xmlns:a16="http://schemas.microsoft.com/office/drawing/2014/main" id="{771175A7-E2EA-41D8-A92D-F467D440F29E}"/>
              </a:ext>
            </a:extLst>
          </p:cNvPr>
          <p:cNvCxnSpPr>
            <a:cxnSpLocks/>
            <a:stCxn id="41" idx="4"/>
          </p:cNvCxnSpPr>
          <p:nvPr/>
        </p:nvCxnSpPr>
        <p:spPr bwMode="auto">
          <a:xfrm>
            <a:off x="7187469" y="4420678"/>
            <a:ext cx="933289" cy="8242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箭头连接符 73">
            <a:extLst>
              <a:ext uri="{FF2B5EF4-FFF2-40B4-BE49-F238E27FC236}">
                <a16:creationId xmlns:a16="http://schemas.microsoft.com/office/drawing/2014/main" id="{F8EAB3AD-B361-45E1-8434-7C3B980B23FD}"/>
              </a:ext>
            </a:extLst>
          </p:cNvPr>
          <p:cNvCxnSpPr>
            <a:cxnSpLocks/>
          </p:cNvCxnSpPr>
          <p:nvPr/>
        </p:nvCxnSpPr>
        <p:spPr bwMode="auto">
          <a:xfrm flipV="1">
            <a:off x="8541676" y="3221397"/>
            <a:ext cx="0" cy="183691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箭头连接符 77">
            <a:extLst>
              <a:ext uri="{FF2B5EF4-FFF2-40B4-BE49-F238E27FC236}">
                <a16:creationId xmlns:a16="http://schemas.microsoft.com/office/drawing/2014/main" id="{F4126B6B-12EA-4A1F-9A36-067B6A50721B}"/>
              </a:ext>
            </a:extLst>
          </p:cNvPr>
          <p:cNvCxnSpPr>
            <a:cxnSpLocks/>
          </p:cNvCxnSpPr>
          <p:nvPr/>
        </p:nvCxnSpPr>
        <p:spPr bwMode="auto">
          <a:xfrm flipH="1">
            <a:off x="7227496" y="3082173"/>
            <a:ext cx="958195" cy="6614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矩形 80">
            <a:extLst>
              <a:ext uri="{FF2B5EF4-FFF2-40B4-BE49-F238E27FC236}">
                <a16:creationId xmlns:a16="http://schemas.microsoft.com/office/drawing/2014/main" id="{CED5CE81-7605-4CED-8A88-47FCC3B6D83A}"/>
              </a:ext>
            </a:extLst>
          </p:cNvPr>
          <p:cNvSpPr/>
          <p:nvPr/>
        </p:nvSpPr>
        <p:spPr>
          <a:xfrm>
            <a:off x="7536960" y="3911432"/>
            <a:ext cx="1156018" cy="369332"/>
          </a:xfrm>
          <a:prstGeom prst="rect">
            <a:avLst/>
          </a:prstGeom>
        </p:spPr>
        <p:txBody>
          <a:bodyPr wrap="square">
            <a:spAutoFit/>
          </a:bodyPr>
          <a:lstStyle/>
          <a:p>
            <a:r>
              <a:rPr lang="en-US" altLang="zh-CN" sz="1800" b="1" dirty="0">
                <a:latin typeface="Times" panose="02020603050405020304" pitchFamily="18" charset="0"/>
                <a:cs typeface="Times" panose="02020603050405020304" pitchFamily="18" charset="0"/>
              </a:rPr>
              <a:t>iteration</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84" name="矩形 83">
            <a:extLst>
              <a:ext uri="{FF2B5EF4-FFF2-40B4-BE49-F238E27FC236}">
                <a16:creationId xmlns:a16="http://schemas.microsoft.com/office/drawing/2014/main" id="{D6500CB8-DAA6-47E6-9B49-53A024D0F2A8}"/>
              </a:ext>
            </a:extLst>
          </p:cNvPr>
          <p:cNvSpPr/>
          <p:nvPr/>
        </p:nvSpPr>
        <p:spPr>
          <a:xfrm>
            <a:off x="5634871" y="2410669"/>
            <a:ext cx="3048000" cy="369332"/>
          </a:xfrm>
          <a:prstGeom prst="rect">
            <a:avLst/>
          </a:prstGeom>
        </p:spPr>
        <p:txBody>
          <a:bodyPr wrap="squar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Fractional programming</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4" name="文本框 3">
            <a:extLst>
              <a:ext uri="{FF2B5EF4-FFF2-40B4-BE49-F238E27FC236}">
                <a16:creationId xmlns:a16="http://schemas.microsoft.com/office/drawing/2014/main" id="{554DDEDF-4F33-4ABC-B7A6-F8BCD2F60751}"/>
              </a:ext>
            </a:extLst>
          </p:cNvPr>
          <p:cNvSpPr txBox="1"/>
          <p:nvPr/>
        </p:nvSpPr>
        <p:spPr>
          <a:xfrm>
            <a:off x="3130034" y="3659404"/>
            <a:ext cx="1227548" cy="446276"/>
          </a:xfrm>
          <a:prstGeom prst="rect">
            <a:avLst/>
          </a:prstGeom>
          <a:noFill/>
        </p:spPr>
        <p:txBody>
          <a:bodyPr wrap="square" rtlCol="0">
            <a:spAutoFit/>
          </a:bodyPr>
          <a:lstStyle/>
          <a:p>
            <a:r>
              <a:rPr lang="en-US" altLang="zh-CN" sz="2300" b="1" dirty="0">
                <a:latin typeface="Times" panose="02020603050405020304" pitchFamily="18" charset="0"/>
                <a:cs typeface="Times" panose="02020603050405020304" pitchFamily="18" charset="0"/>
              </a:rPr>
              <a:t>optimze</a:t>
            </a:r>
            <a:endParaRPr lang="zh-CN" altLang="en-US" sz="2300" b="1" dirty="0">
              <a:latin typeface="Times" panose="02020603050405020304" pitchFamily="18" charset="0"/>
              <a:cs typeface="Times" panose="02020603050405020304" pitchFamily="18" charset="0"/>
            </a:endParaRPr>
          </a:p>
        </p:txBody>
      </p:sp>
      <p:sp>
        <p:nvSpPr>
          <p:cNvPr id="50" name="文本框 49">
            <a:extLst>
              <a:ext uri="{FF2B5EF4-FFF2-40B4-BE49-F238E27FC236}">
                <a16:creationId xmlns:a16="http://schemas.microsoft.com/office/drawing/2014/main" id="{11BE7D58-4AB2-4828-86F5-AED0094E5B66}"/>
              </a:ext>
            </a:extLst>
          </p:cNvPr>
          <p:cNvSpPr txBox="1"/>
          <p:nvPr/>
        </p:nvSpPr>
        <p:spPr>
          <a:xfrm>
            <a:off x="4586211" y="2392559"/>
            <a:ext cx="1227548" cy="446276"/>
          </a:xfrm>
          <a:prstGeom prst="rect">
            <a:avLst/>
          </a:prstGeom>
          <a:noFill/>
        </p:spPr>
        <p:txBody>
          <a:bodyPr wrap="square" rtlCol="0">
            <a:spAutoFit/>
          </a:bodyPr>
          <a:lstStyle/>
          <a:p>
            <a:r>
              <a:rPr lang="en-US" altLang="zh-CN" sz="2200" b="1" dirty="0">
                <a:latin typeface="Times" panose="02020603050405020304" pitchFamily="18" charset="0"/>
                <a:cs typeface="Times" panose="02020603050405020304" pitchFamily="18" charset="0"/>
              </a:rPr>
              <a:t>optimze</a:t>
            </a:r>
            <a:endParaRPr lang="zh-CN" altLang="en-US" sz="2200" b="1" dirty="0">
              <a:latin typeface="Times" panose="02020603050405020304" pitchFamily="18" charset="0"/>
              <a:cs typeface="Times" panose="02020603050405020304" pitchFamily="18" charset="0"/>
            </a:endParaRPr>
          </a:p>
        </p:txBody>
      </p:sp>
      <p:sp>
        <p:nvSpPr>
          <p:cNvPr id="52" name="文本框 51">
            <a:extLst>
              <a:ext uri="{FF2B5EF4-FFF2-40B4-BE49-F238E27FC236}">
                <a16:creationId xmlns:a16="http://schemas.microsoft.com/office/drawing/2014/main" id="{8677427B-9588-4844-B588-CEB923A95A9F}"/>
              </a:ext>
            </a:extLst>
          </p:cNvPr>
          <p:cNvSpPr txBox="1"/>
          <p:nvPr/>
        </p:nvSpPr>
        <p:spPr>
          <a:xfrm>
            <a:off x="4601730" y="3661167"/>
            <a:ext cx="1227548" cy="446276"/>
          </a:xfrm>
          <a:prstGeom prst="rect">
            <a:avLst/>
          </a:prstGeom>
          <a:noFill/>
        </p:spPr>
        <p:txBody>
          <a:bodyPr wrap="square" rtlCol="0">
            <a:spAutoFit/>
          </a:bodyPr>
          <a:lstStyle/>
          <a:p>
            <a:r>
              <a:rPr lang="en-US" altLang="zh-CN" sz="2200" b="1" dirty="0">
                <a:latin typeface="Times" panose="02020603050405020304" pitchFamily="18" charset="0"/>
                <a:cs typeface="Times" panose="02020603050405020304" pitchFamily="18" charset="0"/>
              </a:rPr>
              <a:t>optimze</a:t>
            </a:r>
            <a:endParaRPr lang="zh-CN" altLang="en-US" sz="2200" b="1" dirty="0">
              <a:latin typeface="Times" panose="02020603050405020304" pitchFamily="18" charset="0"/>
              <a:cs typeface="Times" panose="02020603050405020304" pitchFamily="18" charset="0"/>
            </a:endParaRPr>
          </a:p>
        </p:txBody>
      </p:sp>
      <p:sp>
        <p:nvSpPr>
          <p:cNvPr id="53" name="文本框 52">
            <a:extLst>
              <a:ext uri="{FF2B5EF4-FFF2-40B4-BE49-F238E27FC236}">
                <a16:creationId xmlns:a16="http://schemas.microsoft.com/office/drawing/2014/main" id="{DCC173A6-D53A-412F-AD12-1C979533B2F5}"/>
              </a:ext>
            </a:extLst>
          </p:cNvPr>
          <p:cNvSpPr txBox="1"/>
          <p:nvPr/>
        </p:nvSpPr>
        <p:spPr>
          <a:xfrm>
            <a:off x="4615089" y="5087578"/>
            <a:ext cx="1227548" cy="446276"/>
          </a:xfrm>
          <a:prstGeom prst="rect">
            <a:avLst/>
          </a:prstGeom>
          <a:noFill/>
        </p:spPr>
        <p:txBody>
          <a:bodyPr wrap="square" rtlCol="0">
            <a:spAutoFit/>
          </a:bodyPr>
          <a:lstStyle/>
          <a:p>
            <a:r>
              <a:rPr lang="en-US" altLang="zh-CN" sz="2200" b="1" dirty="0">
                <a:latin typeface="Times" panose="02020603050405020304" pitchFamily="18" charset="0"/>
                <a:cs typeface="Times" panose="02020603050405020304" pitchFamily="18" charset="0"/>
              </a:rPr>
              <a:t>optimze</a:t>
            </a:r>
            <a:endParaRPr lang="zh-CN" altLang="en-US" sz="2200" b="1" dirty="0">
              <a:latin typeface="Times" panose="02020603050405020304" pitchFamily="18" charset="0"/>
              <a:cs typeface="Times" panose="02020603050405020304" pitchFamily="18" charset="0"/>
            </a:endParaRPr>
          </a:p>
        </p:txBody>
      </p:sp>
      <p:sp>
        <p:nvSpPr>
          <p:cNvPr id="55" name="矩形 54">
            <a:extLst>
              <a:ext uri="{FF2B5EF4-FFF2-40B4-BE49-F238E27FC236}">
                <a16:creationId xmlns:a16="http://schemas.microsoft.com/office/drawing/2014/main" id="{F5E49098-2247-4EBC-A3ED-3F53C5931433}"/>
              </a:ext>
            </a:extLst>
          </p:cNvPr>
          <p:cNvSpPr/>
          <p:nvPr/>
        </p:nvSpPr>
        <p:spPr>
          <a:xfrm>
            <a:off x="5602081" y="5454622"/>
            <a:ext cx="3048000" cy="369332"/>
          </a:xfrm>
          <a:prstGeom prst="rect">
            <a:avLst/>
          </a:prstGeom>
        </p:spPr>
        <p:txBody>
          <a:bodyPr wrap="squar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Fractional programming</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61" name="矩形 60">
            <a:extLst>
              <a:ext uri="{FF2B5EF4-FFF2-40B4-BE49-F238E27FC236}">
                <a16:creationId xmlns:a16="http://schemas.microsoft.com/office/drawing/2014/main" id="{C97DFBF7-97B2-4707-8C5A-D60090999FD2}"/>
              </a:ext>
            </a:extLst>
          </p:cNvPr>
          <p:cNvSpPr/>
          <p:nvPr/>
        </p:nvSpPr>
        <p:spPr>
          <a:xfrm>
            <a:off x="5639796" y="3713145"/>
            <a:ext cx="3048000" cy="369332"/>
          </a:xfrm>
          <a:prstGeom prst="rect">
            <a:avLst/>
          </a:prstGeom>
        </p:spPr>
        <p:txBody>
          <a:bodyPr wrap="squar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Derivation</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Tree>
    <p:extLst>
      <p:ext uri="{BB962C8B-B14F-4D97-AF65-F5344CB8AC3E}">
        <p14:creationId xmlns:p14="http://schemas.microsoft.com/office/powerpoint/2010/main" val="679983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黑体" pitchFamily="49" charset="-122"/>
              <a:cs typeface="Times New Roman" pitchFamily="18" charset="0"/>
            </a:endParaRPr>
          </a:p>
        </p:txBody>
      </p:sp>
      <p:sp>
        <p:nvSpPr>
          <p:cNvPr id="5" name="TextBox 4"/>
          <p:cNvSpPr txBox="1"/>
          <p:nvPr/>
        </p:nvSpPr>
        <p:spPr>
          <a:xfrm>
            <a:off x="1524000" y="1116002"/>
            <a:ext cx="9144000" cy="548517"/>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kumimoji="1" lang="en-US" altLang="zh-CN" b="1" dirty="0">
                <a:solidFill>
                  <a:srgbClr val="000000"/>
                </a:solidFill>
                <a:latin typeface="Times New Roman" panose="02020603050405020304" pitchFamily="18" charset="0"/>
                <a:ea typeface="黑体" pitchFamily="49" charset="-122"/>
                <a:cs typeface="Times New Roman" pitchFamily="18" charset="0"/>
              </a:rPr>
              <a:t>Simulation parameters</a:t>
            </a:r>
            <a:endParaRPr lang="en-US" altLang="zh-CN" b="1" dirty="0">
              <a:solidFill>
                <a:srgbClr val="000000"/>
              </a:solidFill>
              <a:latin typeface="Times New Roman" pitchFamily="18" charset="0"/>
              <a:ea typeface="黑体" pitchFamily="49" charset="-122"/>
              <a:cs typeface="Times New Roman" pitchFamily="18" charset="0"/>
            </a:endParaRPr>
          </a:p>
        </p:txBody>
      </p:sp>
      <p:cxnSp>
        <p:nvCxnSpPr>
          <p:cNvPr id="15" name="直接箭头连接符 14">
            <a:extLst>
              <a:ext uri="{FF2B5EF4-FFF2-40B4-BE49-F238E27FC236}">
                <a16:creationId xmlns:a16="http://schemas.microsoft.com/office/drawing/2014/main" id="{6A43DCBF-415B-4F16-875E-BC3C6432C144}"/>
              </a:ext>
            </a:extLst>
          </p:cNvPr>
          <p:cNvCxnSpPr>
            <a:cxnSpLocks/>
          </p:cNvCxnSpPr>
          <p:nvPr/>
        </p:nvCxnSpPr>
        <p:spPr>
          <a:xfrm flipV="1">
            <a:off x="4236719" y="2608821"/>
            <a:ext cx="0" cy="3693257"/>
          </a:xfrm>
          <a:prstGeom prst="straightConnector1">
            <a:avLst/>
          </a:prstGeom>
          <a:ln w="9525">
            <a:tailEnd type="triangle"/>
          </a:ln>
        </p:spPr>
        <p:style>
          <a:lnRef idx="2">
            <a:schemeClr val="dk1"/>
          </a:lnRef>
          <a:fillRef idx="0">
            <a:schemeClr val="dk1"/>
          </a:fillRef>
          <a:effectRef idx="1">
            <a:schemeClr val="dk1"/>
          </a:effectRef>
          <a:fontRef idx="minor">
            <a:schemeClr val="tx1"/>
          </a:fontRef>
        </p:style>
      </p:cxnSp>
      <p:cxnSp>
        <p:nvCxnSpPr>
          <p:cNvPr id="16" name="直接箭头连接符 15">
            <a:extLst>
              <a:ext uri="{FF2B5EF4-FFF2-40B4-BE49-F238E27FC236}">
                <a16:creationId xmlns:a16="http://schemas.microsoft.com/office/drawing/2014/main" id="{BC8342ED-8D66-4E61-9882-6E79071AABB2}"/>
              </a:ext>
            </a:extLst>
          </p:cNvPr>
          <p:cNvCxnSpPr>
            <a:cxnSpLocks/>
          </p:cNvCxnSpPr>
          <p:nvPr/>
        </p:nvCxnSpPr>
        <p:spPr>
          <a:xfrm>
            <a:off x="3917320" y="4657744"/>
            <a:ext cx="5822041" cy="0"/>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grpSp>
        <p:nvGrpSpPr>
          <p:cNvPr id="7" name="组合 6">
            <a:extLst>
              <a:ext uri="{FF2B5EF4-FFF2-40B4-BE49-F238E27FC236}">
                <a16:creationId xmlns:a16="http://schemas.microsoft.com/office/drawing/2014/main" id="{004FB21F-4AB1-45FA-A0D7-93DD81C79DB8}"/>
              </a:ext>
            </a:extLst>
          </p:cNvPr>
          <p:cNvGrpSpPr/>
          <p:nvPr/>
        </p:nvGrpSpPr>
        <p:grpSpPr>
          <a:xfrm>
            <a:off x="5098263" y="3062727"/>
            <a:ext cx="616926" cy="636193"/>
            <a:chOff x="1965581" y="2562931"/>
            <a:chExt cx="678377" cy="699564"/>
          </a:xfrm>
        </p:grpSpPr>
        <p:sp>
          <p:nvSpPr>
            <p:cNvPr id="18" name="矩形 17">
              <a:extLst>
                <a:ext uri="{FF2B5EF4-FFF2-40B4-BE49-F238E27FC236}">
                  <a16:creationId xmlns:a16="http://schemas.microsoft.com/office/drawing/2014/main" id="{D298EDE3-9B29-4710-881B-3B32159C2661}"/>
                </a:ext>
              </a:extLst>
            </p:cNvPr>
            <p:cNvSpPr/>
            <p:nvPr/>
          </p:nvSpPr>
          <p:spPr>
            <a:xfrm>
              <a:off x="1965581" y="2562931"/>
              <a:ext cx="678377" cy="699564"/>
            </a:xfrm>
            <a:prstGeom prst="rect">
              <a:avLst/>
            </a:prstGeom>
            <a:solidFill>
              <a:schemeClr val="accent1">
                <a:lumMod val="40000"/>
                <a:lumOff val="60000"/>
              </a:schemeClr>
            </a:solidFill>
            <a:ln w="635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DBE26545-F77E-4E6F-966B-EDB676DF0FFF}"/>
                </a:ext>
              </a:extLst>
            </p:cNvPr>
            <p:cNvSpPr/>
            <p:nvPr/>
          </p:nvSpPr>
          <p:spPr>
            <a:xfrm>
              <a:off x="2017017" y="2632699"/>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A98A63C9-9727-4FFB-83E6-8BE75707A1FB}"/>
                </a:ext>
              </a:extLst>
            </p:cNvPr>
            <p:cNvSpPr/>
            <p:nvPr/>
          </p:nvSpPr>
          <p:spPr>
            <a:xfrm>
              <a:off x="2169805" y="2632699"/>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739DD8E-53B6-45F9-B175-F02A157E0472}"/>
                </a:ext>
              </a:extLst>
            </p:cNvPr>
            <p:cNvSpPr/>
            <p:nvPr/>
          </p:nvSpPr>
          <p:spPr>
            <a:xfrm>
              <a:off x="2325444" y="2632699"/>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5653CEC9-8F0A-4B50-A5FE-20D714F536DF}"/>
                </a:ext>
              </a:extLst>
            </p:cNvPr>
            <p:cNvSpPr/>
            <p:nvPr/>
          </p:nvSpPr>
          <p:spPr>
            <a:xfrm>
              <a:off x="2481084" y="2632699"/>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D1F370DE-E0BE-45CA-8FCA-74F78948318A}"/>
                </a:ext>
              </a:extLst>
            </p:cNvPr>
            <p:cNvSpPr/>
            <p:nvPr/>
          </p:nvSpPr>
          <p:spPr>
            <a:xfrm>
              <a:off x="2017017" y="2789154"/>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EABC95F4-0B69-49B0-A094-5E4A1E347335}"/>
                </a:ext>
              </a:extLst>
            </p:cNvPr>
            <p:cNvSpPr/>
            <p:nvPr/>
          </p:nvSpPr>
          <p:spPr>
            <a:xfrm>
              <a:off x="2169805" y="2789154"/>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5" name="矩形 24">
              <a:extLst>
                <a:ext uri="{FF2B5EF4-FFF2-40B4-BE49-F238E27FC236}">
                  <a16:creationId xmlns:a16="http://schemas.microsoft.com/office/drawing/2014/main" id="{98F6C18A-FF8E-4FF6-A759-468765723451}"/>
                </a:ext>
              </a:extLst>
            </p:cNvPr>
            <p:cNvSpPr/>
            <p:nvPr/>
          </p:nvSpPr>
          <p:spPr>
            <a:xfrm>
              <a:off x="2325444" y="2789154"/>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12A301F3-6791-4A8E-9640-EBDE4F4FF49D}"/>
                </a:ext>
              </a:extLst>
            </p:cNvPr>
            <p:cNvSpPr/>
            <p:nvPr/>
          </p:nvSpPr>
          <p:spPr>
            <a:xfrm>
              <a:off x="2481084" y="2789154"/>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C2D4203C-FB5D-4751-9709-B426FB9B754E}"/>
                </a:ext>
              </a:extLst>
            </p:cNvPr>
            <p:cNvSpPr/>
            <p:nvPr/>
          </p:nvSpPr>
          <p:spPr>
            <a:xfrm>
              <a:off x="2017017" y="2945608"/>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9" name="矩形 28">
              <a:extLst>
                <a:ext uri="{FF2B5EF4-FFF2-40B4-BE49-F238E27FC236}">
                  <a16:creationId xmlns:a16="http://schemas.microsoft.com/office/drawing/2014/main" id="{24BACF56-930D-4463-8CD5-ABDACB1EB4C4}"/>
                </a:ext>
              </a:extLst>
            </p:cNvPr>
            <p:cNvSpPr/>
            <p:nvPr/>
          </p:nvSpPr>
          <p:spPr>
            <a:xfrm>
              <a:off x="2169805" y="2945608"/>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4FD11931-FCAC-46EF-84C7-8AB6C2310DF3}"/>
                </a:ext>
              </a:extLst>
            </p:cNvPr>
            <p:cNvSpPr/>
            <p:nvPr/>
          </p:nvSpPr>
          <p:spPr>
            <a:xfrm>
              <a:off x="2325444" y="2945608"/>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矩形 30">
              <a:extLst>
                <a:ext uri="{FF2B5EF4-FFF2-40B4-BE49-F238E27FC236}">
                  <a16:creationId xmlns:a16="http://schemas.microsoft.com/office/drawing/2014/main" id="{E5FF5AB3-F3E3-4EB9-8263-BB160198F34F}"/>
                </a:ext>
              </a:extLst>
            </p:cNvPr>
            <p:cNvSpPr/>
            <p:nvPr/>
          </p:nvSpPr>
          <p:spPr>
            <a:xfrm>
              <a:off x="2481084" y="2945608"/>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矩形 31">
              <a:extLst>
                <a:ext uri="{FF2B5EF4-FFF2-40B4-BE49-F238E27FC236}">
                  <a16:creationId xmlns:a16="http://schemas.microsoft.com/office/drawing/2014/main" id="{AD03AFE4-A8BB-4746-AA1A-10F6F3EFD840}"/>
                </a:ext>
              </a:extLst>
            </p:cNvPr>
            <p:cNvSpPr/>
            <p:nvPr/>
          </p:nvSpPr>
          <p:spPr>
            <a:xfrm>
              <a:off x="2017017" y="3102063"/>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E972624E-5495-4107-A093-3D8FA2E3D091}"/>
                </a:ext>
              </a:extLst>
            </p:cNvPr>
            <p:cNvSpPr/>
            <p:nvPr/>
          </p:nvSpPr>
          <p:spPr>
            <a:xfrm>
              <a:off x="2169805" y="3102063"/>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EB1C9CE9-95FC-48E7-9467-AB0C02F83AE7}"/>
                </a:ext>
              </a:extLst>
            </p:cNvPr>
            <p:cNvSpPr/>
            <p:nvPr/>
          </p:nvSpPr>
          <p:spPr>
            <a:xfrm>
              <a:off x="2325444" y="3102063"/>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B0D92B43-9366-4DF3-8413-D947CE67A2F4}"/>
                </a:ext>
              </a:extLst>
            </p:cNvPr>
            <p:cNvSpPr/>
            <p:nvPr/>
          </p:nvSpPr>
          <p:spPr>
            <a:xfrm>
              <a:off x="2481084" y="3102063"/>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6" name="组合 5">
            <a:extLst>
              <a:ext uri="{FF2B5EF4-FFF2-40B4-BE49-F238E27FC236}">
                <a16:creationId xmlns:a16="http://schemas.microsoft.com/office/drawing/2014/main" id="{C482A6CF-E786-43DE-B3D1-A8DEACB5D4FC}"/>
              </a:ext>
            </a:extLst>
          </p:cNvPr>
          <p:cNvGrpSpPr/>
          <p:nvPr/>
        </p:nvGrpSpPr>
        <p:grpSpPr>
          <a:xfrm>
            <a:off x="7759823" y="3051445"/>
            <a:ext cx="616926" cy="636193"/>
            <a:chOff x="4851353" y="2621398"/>
            <a:chExt cx="678377" cy="699564"/>
          </a:xfrm>
        </p:grpSpPr>
        <p:sp>
          <p:nvSpPr>
            <p:cNvPr id="37" name="矩形 36">
              <a:extLst>
                <a:ext uri="{FF2B5EF4-FFF2-40B4-BE49-F238E27FC236}">
                  <a16:creationId xmlns:a16="http://schemas.microsoft.com/office/drawing/2014/main" id="{98FC58A7-61C7-4A6E-8BAF-72E9EB650CC4}"/>
                </a:ext>
              </a:extLst>
            </p:cNvPr>
            <p:cNvSpPr/>
            <p:nvPr/>
          </p:nvSpPr>
          <p:spPr>
            <a:xfrm>
              <a:off x="4851353" y="2621398"/>
              <a:ext cx="678377" cy="699564"/>
            </a:xfrm>
            <a:prstGeom prst="rect">
              <a:avLst/>
            </a:prstGeom>
            <a:solidFill>
              <a:schemeClr val="accent1">
                <a:lumMod val="40000"/>
                <a:lumOff val="60000"/>
              </a:schemeClr>
            </a:solidFill>
            <a:ln w="635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矩形 37">
              <a:extLst>
                <a:ext uri="{FF2B5EF4-FFF2-40B4-BE49-F238E27FC236}">
                  <a16:creationId xmlns:a16="http://schemas.microsoft.com/office/drawing/2014/main" id="{7BA1C00B-DD11-4531-B77F-B0194240CB6B}"/>
                </a:ext>
              </a:extLst>
            </p:cNvPr>
            <p:cNvSpPr/>
            <p:nvPr/>
          </p:nvSpPr>
          <p:spPr>
            <a:xfrm>
              <a:off x="4902789" y="2691166"/>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9" name="矩形 38">
              <a:extLst>
                <a:ext uri="{FF2B5EF4-FFF2-40B4-BE49-F238E27FC236}">
                  <a16:creationId xmlns:a16="http://schemas.microsoft.com/office/drawing/2014/main" id="{AC8045AD-5290-48D0-9287-B1AC53CCE3ED}"/>
                </a:ext>
              </a:extLst>
            </p:cNvPr>
            <p:cNvSpPr/>
            <p:nvPr/>
          </p:nvSpPr>
          <p:spPr>
            <a:xfrm>
              <a:off x="5055577" y="2691166"/>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923EF5E4-A1A4-4876-89D6-EB93539678D7}"/>
                </a:ext>
              </a:extLst>
            </p:cNvPr>
            <p:cNvSpPr/>
            <p:nvPr/>
          </p:nvSpPr>
          <p:spPr>
            <a:xfrm>
              <a:off x="5211216" y="2691166"/>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矩形 40">
              <a:extLst>
                <a:ext uri="{FF2B5EF4-FFF2-40B4-BE49-F238E27FC236}">
                  <a16:creationId xmlns:a16="http://schemas.microsoft.com/office/drawing/2014/main" id="{A0EF4082-E8A3-4C83-B0FE-FF74BEC1DD81}"/>
                </a:ext>
              </a:extLst>
            </p:cNvPr>
            <p:cNvSpPr/>
            <p:nvPr/>
          </p:nvSpPr>
          <p:spPr>
            <a:xfrm>
              <a:off x="5366856" y="2691166"/>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2" name="矩形 41">
              <a:extLst>
                <a:ext uri="{FF2B5EF4-FFF2-40B4-BE49-F238E27FC236}">
                  <a16:creationId xmlns:a16="http://schemas.microsoft.com/office/drawing/2014/main" id="{AF018488-CF98-4935-BC99-4DFED6341EB4}"/>
                </a:ext>
              </a:extLst>
            </p:cNvPr>
            <p:cNvSpPr/>
            <p:nvPr/>
          </p:nvSpPr>
          <p:spPr>
            <a:xfrm>
              <a:off x="4902789" y="2847621"/>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D966702F-6739-4C0C-BEDC-210AF6CB89F5}"/>
                </a:ext>
              </a:extLst>
            </p:cNvPr>
            <p:cNvSpPr/>
            <p:nvPr/>
          </p:nvSpPr>
          <p:spPr>
            <a:xfrm>
              <a:off x="5055577" y="2847621"/>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E8992FB2-E62D-42A0-9E06-BF341070DC08}"/>
                </a:ext>
              </a:extLst>
            </p:cNvPr>
            <p:cNvSpPr/>
            <p:nvPr/>
          </p:nvSpPr>
          <p:spPr>
            <a:xfrm>
              <a:off x="5211216" y="2847621"/>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3AA9A474-CD42-4474-A4F9-39CEBFB6F91D}"/>
                </a:ext>
              </a:extLst>
            </p:cNvPr>
            <p:cNvSpPr/>
            <p:nvPr/>
          </p:nvSpPr>
          <p:spPr>
            <a:xfrm>
              <a:off x="5366856" y="2847621"/>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矩形 45">
              <a:extLst>
                <a:ext uri="{FF2B5EF4-FFF2-40B4-BE49-F238E27FC236}">
                  <a16:creationId xmlns:a16="http://schemas.microsoft.com/office/drawing/2014/main" id="{9BA83889-33C1-488C-AD6A-A3F33B8A43D1}"/>
                </a:ext>
              </a:extLst>
            </p:cNvPr>
            <p:cNvSpPr/>
            <p:nvPr/>
          </p:nvSpPr>
          <p:spPr>
            <a:xfrm>
              <a:off x="4902789" y="3004075"/>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9EC8B721-984E-4AC7-B2CB-C0EE02F8FB73}"/>
                </a:ext>
              </a:extLst>
            </p:cNvPr>
            <p:cNvSpPr/>
            <p:nvPr/>
          </p:nvSpPr>
          <p:spPr>
            <a:xfrm>
              <a:off x="5055577" y="3004075"/>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62E12A43-AF9C-4450-B163-0092CDE8D03A}"/>
                </a:ext>
              </a:extLst>
            </p:cNvPr>
            <p:cNvSpPr/>
            <p:nvPr/>
          </p:nvSpPr>
          <p:spPr>
            <a:xfrm>
              <a:off x="5211216" y="3004075"/>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 name="矩形 48">
              <a:extLst>
                <a:ext uri="{FF2B5EF4-FFF2-40B4-BE49-F238E27FC236}">
                  <a16:creationId xmlns:a16="http://schemas.microsoft.com/office/drawing/2014/main" id="{012DB525-D3AD-40E3-BAE2-9A7E17BBDB64}"/>
                </a:ext>
              </a:extLst>
            </p:cNvPr>
            <p:cNvSpPr/>
            <p:nvPr/>
          </p:nvSpPr>
          <p:spPr>
            <a:xfrm>
              <a:off x="5366856" y="3004075"/>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D648D9C7-960E-45A2-BB5C-75742DA1CF07}"/>
                </a:ext>
              </a:extLst>
            </p:cNvPr>
            <p:cNvSpPr/>
            <p:nvPr/>
          </p:nvSpPr>
          <p:spPr>
            <a:xfrm>
              <a:off x="4902789" y="3160530"/>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E19D4BD6-D93E-4ED7-88B5-872670102449}"/>
                </a:ext>
              </a:extLst>
            </p:cNvPr>
            <p:cNvSpPr/>
            <p:nvPr/>
          </p:nvSpPr>
          <p:spPr>
            <a:xfrm>
              <a:off x="5055577" y="3160530"/>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C563874D-92E7-4850-9FBE-0179F9714114}"/>
                </a:ext>
              </a:extLst>
            </p:cNvPr>
            <p:cNvSpPr/>
            <p:nvPr/>
          </p:nvSpPr>
          <p:spPr>
            <a:xfrm>
              <a:off x="5211216" y="3160530"/>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E978FFDC-A968-48D6-BD5E-896BD5B61583}"/>
                </a:ext>
              </a:extLst>
            </p:cNvPr>
            <p:cNvSpPr/>
            <p:nvPr/>
          </p:nvSpPr>
          <p:spPr>
            <a:xfrm>
              <a:off x="5366856" y="3160530"/>
              <a:ext cx="110007" cy="106418"/>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4" name="组合 53">
            <a:extLst>
              <a:ext uri="{FF2B5EF4-FFF2-40B4-BE49-F238E27FC236}">
                <a16:creationId xmlns:a16="http://schemas.microsoft.com/office/drawing/2014/main" id="{4F1FE1CF-8A32-423D-A082-E7987107CD4E}"/>
              </a:ext>
            </a:extLst>
          </p:cNvPr>
          <p:cNvGrpSpPr/>
          <p:nvPr/>
        </p:nvGrpSpPr>
        <p:grpSpPr>
          <a:xfrm>
            <a:off x="4343799" y="5454079"/>
            <a:ext cx="371601" cy="643739"/>
            <a:chOff x="2446386" y="4275161"/>
            <a:chExt cx="1023254" cy="1772624"/>
          </a:xfrm>
        </p:grpSpPr>
        <p:pic>
          <p:nvPicPr>
            <p:cNvPr id="55" name="图片 54">
              <a:extLst>
                <a:ext uri="{FF2B5EF4-FFF2-40B4-BE49-F238E27FC236}">
                  <a16:creationId xmlns:a16="http://schemas.microsoft.com/office/drawing/2014/main" id="{FC022786-0521-4BC2-A9FC-B8161CA583EF}"/>
                </a:ext>
              </a:extLst>
            </p:cNvPr>
            <p:cNvPicPr>
              <a:picLocks noChangeAspect="1"/>
            </p:cNvPicPr>
            <p:nvPr/>
          </p:nvPicPr>
          <p:blipFill rotWithShape="1">
            <a:blip r:embed="rId3"/>
            <a:srcRect t="27350"/>
            <a:stretch/>
          </p:blipFill>
          <p:spPr>
            <a:xfrm>
              <a:off x="2446386" y="4747608"/>
              <a:ext cx="1023254" cy="1300177"/>
            </a:xfrm>
            <a:prstGeom prst="rect">
              <a:avLst/>
            </a:prstGeom>
          </p:spPr>
        </p:pic>
        <p:sp>
          <p:nvSpPr>
            <p:cNvPr id="56" name="椭圆 55">
              <a:extLst>
                <a:ext uri="{FF2B5EF4-FFF2-40B4-BE49-F238E27FC236}">
                  <a16:creationId xmlns:a16="http://schemas.microsoft.com/office/drawing/2014/main" id="{C017EF0F-4867-4DE9-B847-E6CFB92863BC}"/>
                </a:ext>
              </a:extLst>
            </p:cNvPr>
            <p:cNvSpPr/>
            <p:nvPr/>
          </p:nvSpPr>
          <p:spPr>
            <a:xfrm>
              <a:off x="2465661" y="4548289"/>
              <a:ext cx="979982" cy="199319"/>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57" name="直接连接符 56">
              <a:extLst>
                <a:ext uri="{FF2B5EF4-FFF2-40B4-BE49-F238E27FC236}">
                  <a16:creationId xmlns:a16="http://schemas.microsoft.com/office/drawing/2014/main" id="{796EED99-ACA0-4008-9416-B218BBE46BFC}"/>
                </a:ext>
              </a:extLst>
            </p:cNvPr>
            <p:cNvCxnSpPr>
              <a:endCxn id="56" idx="2"/>
            </p:cNvCxnSpPr>
            <p:nvPr/>
          </p:nvCxnSpPr>
          <p:spPr>
            <a:xfrm>
              <a:off x="2465661" y="437482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直接连接符 57">
              <a:extLst>
                <a:ext uri="{FF2B5EF4-FFF2-40B4-BE49-F238E27FC236}">
                  <a16:creationId xmlns:a16="http://schemas.microsoft.com/office/drawing/2014/main" id="{8548EA42-9C0C-4BCD-9D44-C8438C10FEA1}"/>
                </a:ext>
              </a:extLst>
            </p:cNvPr>
            <p:cNvCxnSpPr/>
            <p:nvPr/>
          </p:nvCxnSpPr>
          <p:spPr>
            <a:xfrm>
              <a:off x="2592515"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直接连接符 58">
              <a:extLst>
                <a:ext uri="{FF2B5EF4-FFF2-40B4-BE49-F238E27FC236}">
                  <a16:creationId xmlns:a16="http://schemas.microsoft.com/office/drawing/2014/main" id="{8AB58832-9A65-4A7A-B81A-1B059523CE08}"/>
                </a:ext>
              </a:extLst>
            </p:cNvPr>
            <p:cNvCxnSpPr/>
            <p:nvPr/>
          </p:nvCxnSpPr>
          <p:spPr>
            <a:xfrm>
              <a:off x="2535306" y="4416532"/>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直接连接符 59">
              <a:extLst>
                <a:ext uri="{FF2B5EF4-FFF2-40B4-BE49-F238E27FC236}">
                  <a16:creationId xmlns:a16="http://schemas.microsoft.com/office/drawing/2014/main" id="{18788408-968C-4C03-98D2-44F09DB4F787}"/>
                </a:ext>
              </a:extLst>
            </p:cNvPr>
            <p:cNvCxnSpPr/>
            <p:nvPr/>
          </p:nvCxnSpPr>
          <p:spPr>
            <a:xfrm>
              <a:off x="2644750" y="4439065"/>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直接连接符 60">
              <a:extLst>
                <a:ext uri="{FF2B5EF4-FFF2-40B4-BE49-F238E27FC236}">
                  <a16:creationId xmlns:a16="http://schemas.microsoft.com/office/drawing/2014/main" id="{BB48D0C5-EFC7-4DD7-AFCB-15136B6F3C0B}"/>
                </a:ext>
              </a:extLst>
            </p:cNvPr>
            <p:cNvCxnSpPr/>
            <p:nvPr/>
          </p:nvCxnSpPr>
          <p:spPr>
            <a:xfrm>
              <a:off x="2716883" y="427757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直接连接符 61">
              <a:extLst>
                <a:ext uri="{FF2B5EF4-FFF2-40B4-BE49-F238E27FC236}">
                  <a16:creationId xmlns:a16="http://schemas.microsoft.com/office/drawing/2014/main" id="{B48B5310-91CC-47D0-A66E-CFCA1875A594}"/>
                </a:ext>
              </a:extLst>
            </p:cNvPr>
            <p:cNvCxnSpPr/>
            <p:nvPr/>
          </p:nvCxnSpPr>
          <p:spPr>
            <a:xfrm>
              <a:off x="277657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直接连接符 62">
              <a:extLst>
                <a:ext uri="{FF2B5EF4-FFF2-40B4-BE49-F238E27FC236}">
                  <a16:creationId xmlns:a16="http://schemas.microsoft.com/office/drawing/2014/main" id="{EB120B2E-41E2-4570-BC84-59113D6E7CDE}"/>
                </a:ext>
              </a:extLst>
            </p:cNvPr>
            <p:cNvCxnSpPr/>
            <p:nvPr/>
          </p:nvCxnSpPr>
          <p:spPr>
            <a:xfrm>
              <a:off x="2917114" y="4464178"/>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直接连接符 63">
              <a:extLst>
                <a:ext uri="{FF2B5EF4-FFF2-40B4-BE49-F238E27FC236}">
                  <a16:creationId xmlns:a16="http://schemas.microsoft.com/office/drawing/2014/main" id="{3AFADD18-777F-40AC-90FF-801450A93C45}"/>
                </a:ext>
              </a:extLst>
            </p:cNvPr>
            <p:cNvCxnSpPr/>
            <p:nvPr/>
          </p:nvCxnSpPr>
          <p:spPr>
            <a:xfrm>
              <a:off x="3056405" y="446178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直接连接符 64">
              <a:extLst>
                <a:ext uri="{FF2B5EF4-FFF2-40B4-BE49-F238E27FC236}">
                  <a16:creationId xmlns:a16="http://schemas.microsoft.com/office/drawing/2014/main" id="{1CC86EF1-91E9-4331-B2FD-73B3B4A86DB1}"/>
                </a:ext>
              </a:extLst>
            </p:cNvPr>
            <p:cNvCxnSpPr/>
            <p:nvPr/>
          </p:nvCxnSpPr>
          <p:spPr>
            <a:xfrm>
              <a:off x="319320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直接连接符 65">
              <a:extLst>
                <a:ext uri="{FF2B5EF4-FFF2-40B4-BE49-F238E27FC236}">
                  <a16:creationId xmlns:a16="http://schemas.microsoft.com/office/drawing/2014/main" id="{491DBA20-1DE5-45BD-B5DE-6606ED24C928}"/>
                </a:ext>
              </a:extLst>
            </p:cNvPr>
            <p:cNvCxnSpPr/>
            <p:nvPr/>
          </p:nvCxnSpPr>
          <p:spPr>
            <a:xfrm>
              <a:off x="2851200"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直接连接符 66">
              <a:extLst>
                <a:ext uri="{FF2B5EF4-FFF2-40B4-BE49-F238E27FC236}">
                  <a16:creationId xmlns:a16="http://schemas.microsoft.com/office/drawing/2014/main" id="{53A014A1-E8C1-41C3-982F-602923859B19}"/>
                </a:ext>
              </a:extLst>
            </p:cNvPr>
            <p:cNvCxnSpPr/>
            <p:nvPr/>
          </p:nvCxnSpPr>
          <p:spPr>
            <a:xfrm>
              <a:off x="2996295"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直接连接符 67">
              <a:extLst>
                <a:ext uri="{FF2B5EF4-FFF2-40B4-BE49-F238E27FC236}">
                  <a16:creationId xmlns:a16="http://schemas.microsoft.com/office/drawing/2014/main" id="{301CA9F8-8696-483D-915B-0A87F85F6F47}"/>
                </a:ext>
              </a:extLst>
            </p:cNvPr>
            <p:cNvCxnSpPr/>
            <p:nvPr/>
          </p:nvCxnSpPr>
          <p:spPr>
            <a:xfrm>
              <a:off x="3139317"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直接连接符 68">
              <a:extLst>
                <a:ext uri="{FF2B5EF4-FFF2-40B4-BE49-F238E27FC236}">
                  <a16:creationId xmlns:a16="http://schemas.microsoft.com/office/drawing/2014/main" id="{DACB0E62-AFC5-4075-95C1-32124E2A2906}"/>
                </a:ext>
              </a:extLst>
            </p:cNvPr>
            <p:cNvCxnSpPr/>
            <p:nvPr/>
          </p:nvCxnSpPr>
          <p:spPr>
            <a:xfrm>
              <a:off x="3274048"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直接连接符 69">
              <a:extLst>
                <a:ext uri="{FF2B5EF4-FFF2-40B4-BE49-F238E27FC236}">
                  <a16:creationId xmlns:a16="http://schemas.microsoft.com/office/drawing/2014/main" id="{5695713E-B29D-4638-A22F-7A53078540F1}"/>
                </a:ext>
              </a:extLst>
            </p:cNvPr>
            <p:cNvCxnSpPr/>
            <p:nvPr/>
          </p:nvCxnSpPr>
          <p:spPr>
            <a:xfrm>
              <a:off x="3375615" y="432400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直接连接符 70">
              <a:extLst>
                <a:ext uri="{FF2B5EF4-FFF2-40B4-BE49-F238E27FC236}">
                  <a16:creationId xmlns:a16="http://schemas.microsoft.com/office/drawing/2014/main" id="{2A6BFB4F-3A2E-443D-88AF-CA35D6EE9014}"/>
                </a:ext>
              </a:extLst>
            </p:cNvPr>
            <p:cNvCxnSpPr/>
            <p:nvPr/>
          </p:nvCxnSpPr>
          <p:spPr>
            <a:xfrm>
              <a:off x="3439908" y="437766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直接连接符 71">
              <a:extLst>
                <a:ext uri="{FF2B5EF4-FFF2-40B4-BE49-F238E27FC236}">
                  <a16:creationId xmlns:a16="http://schemas.microsoft.com/office/drawing/2014/main" id="{A75C7014-530F-4113-A6D0-186A82ABD390}"/>
                </a:ext>
              </a:extLst>
            </p:cNvPr>
            <p:cNvCxnSpPr/>
            <p:nvPr/>
          </p:nvCxnSpPr>
          <p:spPr>
            <a:xfrm>
              <a:off x="3313698" y="444340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3" name="组合 72">
            <a:extLst>
              <a:ext uri="{FF2B5EF4-FFF2-40B4-BE49-F238E27FC236}">
                <a16:creationId xmlns:a16="http://schemas.microsoft.com/office/drawing/2014/main" id="{BB0E2452-FCE2-4391-911C-BE2D6D1F994B}"/>
              </a:ext>
            </a:extLst>
          </p:cNvPr>
          <p:cNvGrpSpPr/>
          <p:nvPr/>
        </p:nvGrpSpPr>
        <p:grpSpPr>
          <a:xfrm>
            <a:off x="8640069" y="5393677"/>
            <a:ext cx="406468" cy="704140"/>
            <a:chOff x="2446386" y="4275161"/>
            <a:chExt cx="1023254" cy="1772624"/>
          </a:xfrm>
        </p:grpSpPr>
        <p:pic>
          <p:nvPicPr>
            <p:cNvPr id="74" name="图片 73">
              <a:extLst>
                <a:ext uri="{FF2B5EF4-FFF2-40B4-BE49-F238E27FC236}">
                  <a16:creationId xmlns:a16="http://schemas.microsoft.com/office/drawing/2014/main" id="{9686B802-6D85-4D38-BE3B-AA82F38475D4}"/>
                </a:ext>
              </a:extLst>
            </p:cNvPr>
            <p:cNvPicPr>
              <a:picLocks noChangeAspect="1"/>
            </p:cNvPicPr>
            <p:nvPr/>
          </p:nvPicPr>
          <p:blipFill rotWithShape="1">
            <a:blip r:embed="rId3"/>
            <a:srcRect t="27350"/>
            <a:stretch/>
          </p:blipFill>
          <p:spPr>
            <a:xfrm>
              <a:off x="2446386" y="4747608"/>
              <a:ext cx="1023254" cy="1300177"/>
            </a:xfrm>
            <a:prstGeom prst="rect">
              <a:avLst/>
            </a:prstGeom>
          </p:spPr>
        </p:pic>
        <p:sp>
          <p:nvSpPr>
            <p:cNvPr id="75" name="椭圆 74">
              <a:extLst>
                <a:ext uri="{FF2B5EF4-FFF2-40B4-BE49-F238E27FC236}">
                  <a16:creationId xmlns:a16="http://schemas.microsoft.com/office/drawing/2014/main" id="{2CC8D6FC-75E8-4892-AE31-CBF36FBD94DC}"/>
                </a:ext>
              </a:extLst>
            </p:cNvPr>
            <p:cNvSpPr/>
            <p:nvPr/>
          </p:nvSpPr>
          <p:spPr>
            <a:xfrm>
              <a:off x="2465661" y="4548289"/>
              <a:ext cx="979982" cy="199319"/>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6" name="直接连接符 75">
              <a:extLst>
                <a:ext uri="{FF2B5EF4-FFF2-40B4-BE49-F238E27FC236}">
                  <a16:creationId xmlns:a16="http://schemas.microsoft.com/office/drawing/2014/main" id="{D924CBB6-F630-48B1-A518-DE1D213246FB}"/>
                </a:ext>
              </a:extLst>
            </p:cNvPr>
            <p:cNvCxnSpPr>
              <a:endCxn id="75" idx="2"/>
            </p:cNvCxnSpPr>
            <p:nvPr/>
          </p:nvCxnSpPr>
          <p:spPr>
            <a:xfrm>
              <a:off x="2465661" y="437482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直接连接符 76">
              <a:extLst>
                <a:ext uri="{FF2B5EF4-FFF2-40B4-BE49-F238E27FC236}">
                  <a16:creationId xmlns:a16="http://schemas.microsoft.com/office/drawing/2014/main" id="{BF1E9E96-6268-4B2B-B211-0A243F82AE3B}"/>
                </a:ext>
              </a:extLst>
            </p:cNvPr>
            <p:cNvCxnSpPr/>
            <p:nvPr/>
          </p:nvCxnSpPr>
          <p:spPr>
            <a:xfrm>
              <a:off x="2592515"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直接连接符 77">
              <a:extLst>
                <a:ext uri="{FF2B5EF4-FFF2-40B4-BE49-F238E27FC236}">
                  <a16:creationId xmlns:a16="http://schemas.microsoft.com/office/drawing/2014/main" id="{FD40C0ED-6AC1-473A-8585-C76D6DA4AFF6}"/>
                </a:ext>
              </a:extLst>
            </p:cNvPr>
            <p:cNvCxnSpPr/>
            <p:nvPr/>
          </p:nvCxnSpPr>
          <p:spPr>
            <a:xfrm>
              <a:off x="2535306" y="4416532"/>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直接连接符 78">
              <a:extLst>
                <a:ext uri="{FF2B5EF4-FFF2-40B4-BE49-F238E27FC236}">
                  <a16:creationId xmlns:a16="http://schemas.microsoft.com/office/drawing/2014/main" id="{D93F09E0-41B2-4DBB-AD58-023E80B5A1A0}"/>
                </a:ext>
              </a:extLst>
            </p:cNvPr>
            <p:cNvCxnSpPr/>
            <p:nvPr/>
          </p:nvCxnSpPr>
          <p:spPr>
            <a:xfrm>
              <a:off x="2644750" y="4439065"/>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直接连接符 79">
              <a:extLst>
                <a:ext uri="{FF2B5EF4-FFF2-40B4-BE49-F238E27FC236}">
                  <a16:creationId xmlns:a16="http://schemas.microsoft.com/office/drawing/2014/main" id="{BB866D32-222C-49B7-8455-57BCB97DF2EA}"/>
                </a:ext>
              </a:extLst>
            </p:cNvPr>
            <p:cNvCxnSpPr/>
            <p:nvPr/>
          </p:nvCxnSpPr>
          <p:spPr>
            <a:xfrm>
              <a:off x="2716883" y="427757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直接连接符 80">
              <a:extLst>
                <a:ext uri="{FF2B5EF4-FFF2-40B4-BE49-F238E27FC236}">
                  <a16:creationId xmlns:a16="http://schemas.microsoft.com/office/drawing/2014/main" id="{F6408A61-6914-46DF-A140-8021610BCFA6}"/>
                </a:ext>
              </a:extLst>
            </p:cNvPr>
            <p:cNvCxnSpPr/>
            <p:nvPr/>
          </p:nvCxnSpPr>
          <p:spPr>
            <a:xfrm>
              <a:off x="277657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直接连接符 81">
              <a:extLst>
                <a:ext uri="{FF2B5EF4-FFF2-40B4-BE49-F238E27FC236}">
                  <a16:creationId xmlns:a16="http://schemas.microsoft.com/office/drawing/2014/main" id="{074F61DD-E13D-4A13-A5CD-FD246BAE988E}"/>
                </a:ext>
              </a:extLst>
            </p:cNvPr>
            <p:cNvCxnSpPr/>
            <p:nvPr/>
          </p:nvCxnSpPr>
          <p:spPr>
            <a:xfrm>
              <a:off x="2917114" y="4464178"/>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直接连接符 82">
              <a:extLst>
                <a:ext uri="{FF2B5EF4-FFF2-40B4-BE49-F238E27FC236}">
                  <a16:creationId xmlns:a16="http://schemas.microsoft.com/office/drawing/2014/main" id="{8F91BF1D-FDAE-419A-A948-96EC92241D2A}"/>
                </a:ext>
              </a:extLst>
            </p:cNvPr>
            <p:cNvCxnSpPr/>
            <p:nvPr/>
          </p:nvCxnSpPr>
          <p:spPr>
            <a:xfrm>
              <a:off x="3056405" y="446178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直接连接符 83">
              <a:extLst>
                <a:ext uri="{FF2B5EF4-FFF2-40B4-BE49-F238E27FC236}">
                  <a16:creationId xmlns:a16="http://schemas.microsoft.com/office/drawing/2014/main" id="{D4E27B07-B547-4BEB-BAA5-D86C26603716}"/>
                </a:ext>
              </a:extLst>
            </p:cNvPr>
            <p:cNvCxnSpPr/>
            <p:nvPr/>
          </p:nvCxnSpPr>
          <p:spPr>
            <a:xfrm>
              <a:off x="319320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直接连接符 84">
              <a:extLst>
                <a:ext uri="{FF2B5EF4-FFF2-40B4-BE49-F238E27FC236}">
                  <a16:creationId xmlns:a16="http://schemas.microsoft.com/office/drawing/2014/main" id="{512CB7DB-E6D1-4E63-9F64-EEAE65F3A193}"/>
                </a:ext>
              </a:extLst>
            </p:cNvPr>
            <p:cNvCxnSpPr/>
            <p:nvPr/>
          </p:nvCxnSpPr>
          <p:spPr>
            <a:xfrm>
              <a:off x="2851200"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直接连接符 85">
              <a:extLst>
                <a:ext uri="{FF2B5EF4-FFF2-40B4-BE49-F238E27FC236}">
                  <a16:creationId xmlns:a16="http://schemas.microsoft.com/office/drawing/2014/main" id="{E7B55B83-A456-4FFC-A179-6FB695557C98}"/>
                </a:ext>
              </a:extLst>
            </p:cNvPr>
            <p:cNvCxnSpPr/>
            <p:nvPr/>
          </p:nvCxnSpPr>
          <p:spPr>
            <a:xfrm>
              <a:off x="2996295"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直接连接符 86">
              <a:extLst>
                <a:ext uri="{FF2B5EF4-FFF2-40B4-BE49-F238E27FC236}">
                  <a16:creationId xmlns:a16="http://schemas.microsoft.com/office/drawing/2014/main" id="{3A4222E1-F4E3-4069-8C53-FF53B8BE7DFD}"/>
                </a:ext>
              </a:extLst>
            </p:cNvPr>
            <p:cNvCxnSpPr/>
            <p:nvPr/>
          </p:nvCxnSpPr>
          <p:spPr>
            <a:xfrm>
              <a:off x="3139317"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直接连接符 87">
              <a:extLst>
                <a:ext uri="{FF2B5EF4-FFF2-40B4-BE49-F238E27FC236}">
                  <a16:creationId xmlns:a16="http://schemas.microsoft.com/office/drawing/2014/main" id="{4BAAB088-C967-4ABE-9CBD-22F65579BC38}"/>
                </a:ext>
              </a:extLst>
            </p:cNvPr>
            <p:cNvCxnSpPr/>
            <p:nvPr/>
          </p:nvCxnSpPr>
          <p:spPr>
            <a:xfrm>
              <a:off x="3274048"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直接连接符 88">
              <a:extLst>
                <a:ext uri="{FF2B5EF4-FFF2-40B4-BE49-F238E27FC236}">
                  <a16:creationId xmlns:a16="http://schemas.microsoft.com/office/drawing/2014/main" id="{F173F0D9-61CE-4051-9DB5-2760AFE60B0C}"/>
                </a:ext>
              </a:extLst>
            </p:cNvPr>
            <p:cNvCxnSpPr/>
            <p:nvPr/>
          </p:nvCxnSpPr>
          <p:spPr>
            <a:xfrm>
              <a:off x="3375615" y="432400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直接连接符 89">
              <a:extLst>
                <a:ext uri="{FF2B5EF4-FFF2-40B4-BE49-F238E27FC236}">
                  <a16:creationId xmlns:a16="http://schemas.microsoft.com/office/drawing/2014/main" id="{2D210336-2A1A-4B01-8446-D9A1994AC608}"/>
                </a:ext>
              </a:extLst>
            </p:cNvPr>
            <p:cNvCxnSpPr/>
            <p:nvPr/>
          </p:nvCxnSpPr>
          <p:spPr>
            <a:xfrm>
              <a:off x="3439908" y="437766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直接连接符 90">
              <a:extLst>
                <a:ext uri="{FF2B5EF4-FFF2-40B4-BE49-F238E27FC236}">
                  <a16:creationId xmlns:a16="http://schemas.microsoft.com/office/drawing/2014/main" id="{8322985E-84F1-4606-A6E5-B25ADB91861C}"/>
                </a:ext>
              </a:extLst>
            </p:cNvPr>
            <p:cNvCxnSpPr/>
            <p:nvPr/>
          </p:nvCxnSpPr>
          <p:spPr>
            <a:xfrm>
              <a:off x="3313698" y="444340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2" name="文本框 91">
            <a:extLst>
              <a:ext uri="{FF2B5EF4-FFF2-40B4-BE49-F238E27FC236}">
                <a16:creationId xmlns:a16="http://schemas.microsoft.com/office/drawing/2014/main" id="{64586D4E-3B35-49DC-91A5-2FCD5F3845D6}"/>
              </a:ext>
            </a:extLst>
          </p:cNvPr>
          <p:cNvSpPr txBox="1"/>
          <p:nvPr/>
        </p:nvSpPr>
        <p:spPr>
          <a:xfrm>
            <a:off x="3558463" y="4219830"/>
            <a:ext cx="675185"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(0,0)</a:t>
            </a:r>
            <a:endParaRPr lang="zh-CN" altLang="en-US" sz="2000" dirty="0">
              <a:latin typeface="Times New Roman" panose="02020603050405020304" pitchFamily="18" charset="0"/>
              <a:cs typeface="Times New Roman" panose="02020603050405020304" pitchFamily="18" charset="0"/>
            </a:endParaRPr>
          </a:p>
        </p:txBody>
      </p:sp>
      <p:sp>
        <p:nvSpPr>
          <p:cNvPr id="93" name="文本框 92">
            <a:extLst>
              <a:ext uri="{FF2B5EF4-FFF2-40B4-BE49-F238E27FC236}">
                <a16:creationId xmlns:a16="http://schemas.microsoft.com/office/drawing/2014/main" id="{57018FC6-AE8D-49D9-82CF-786EA7914EFE}"/>
              </a:ext>
            </a:extLst>
          </p:cNvPr>
          <p:cNvSpPr txBox="1"/>
          <p:nvPr/>
        </p:nvSpPr>
        <p:spPr>
          <a:xfrm>
            <a:off x="4237750" y="6035131"/>
            <a:ext cx="122501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(0 m,</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-20 m)</a:t>
            </a:r>
            <a:endParaRPr lang="zh-CN" altLang="en-US" sz="1600" dirty="0">
              <a:latin typeface="Times New Roman" panose="02020603050405020304" pitchFamily="18" charset="0"/>
              <a:cs typeface="Times New Roman" panose="02020603050405020304" pitchFamily="18" charset="0"/>
            </a:endParaRPr>
          </a:p>
        </p:txBody>
      </p:sp>
      <p:sp>
        <p:nvSpPr>
          <p:cNvPr id="94" name="文本框 93">
            <a:extLst>
              <a:ext uri="{FF2B5EF4-FFF2-40B4-BE49-F238E27FC236}">
                <a16:creationId xmlns:a16="http://schemas.microsoft.com/office/drawing/2014/main" id="{2BD7087A-9265-4E51-ABE4-CCE8A7EF6D1B}"/>
              </a:ext>
            </a:extLst>
          </p:cNvPr>
          <p:cNvSpPr txBox="1"/>
          <p:nvPr/>
        </p:nvSpPr>
        <p:spPr>
          <a:xfrm>
            <a:off x="8314001" y="6043270"/>
            <a:ext cx="1327608"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(80 m,</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-20 m)</a:t>
            </a:r>
            <a:endParaRPr lang="zh-CN" altLang="en-US" sz="1600" dirty="0">
              <a:latin typeface="Times New Roman" panose="02020603050405020304" pitchFamily="18" charset="0"/>
              <a:cs typeface="Times New Roman" panose="02020603050405020304" pitchFamily="18" charset="0"/>
            </a:endParaRPr>
          </a:p>
        </p:txBody>
      </p:sp>
      <p:sp>
        <p:nvSpPr>
          <p:cNvPr id="95" name="文本框 94">
            <a:extLst>
              <a:ext uri="{FF2B5EF4-FFF2-40B4-BE49-F238E27FC236}">
                <a16:creationId xmlns:a16="http://schemas.microsoft.com/office/drawing/2014/main" id="{4E814423-8C45-448C-AD98-964FA8EC94ED}"/>
              </a:ext>
            </a:extLst>
          </p:cNvPr>
          <p:cNvSpPr txBox="1"/>
          <p:nvPr/>
        </p:nvSpPr>
        <p:spPr>
          <a:xfrm>
            <a:off x="5682236" y="3182217"/>
            <a:ext cx="115608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C00000"/>
                </a:solidFill>
                <a:latin typeface="Times New Roman" panose="02020603050405020304" pitchFamily="18" charset="0"/>
                <a:cs typeface="Times New Roman" panose="02020603050405020304" pitchFamily="18" charset="0"/>
              </a:rPr>
              <a:t>30 m</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3 m)</a:t>
            </a:r>
            <a:endParaRPr lang="zh-CN" altLang="en-US" sz="1600" dirty="0">
              <a:latin typeface="Times New Roman" panose="02020603050405020304" pitchFamily="18" charset="0"/>
              <a:cs typeface="Times New Roman" panose="02020603050405020304" pitchFamily="18" charset="0"/>
            </a:endParaRPr>
          </a:p>
        </p:txBody>
      </p:sp>
      <p:sp>
        <p:nvSpPr>
          <p:cNvPr id="96" name="文本框 95">
            <a:extLst>
              <a:ext uri="{FF2B5EF4-FFF2-40B4-BE49-F238E27FC236}">
                <a16:creationId xmlns:a16="http://schemas.microsoft.com/office/drawing/2014/main" id="{49FA248D-7906-47EB-92D9-9EB6DDB7F458}"/>
              </a:ext>
            </a:extLst>
          </p:cNvPr>
          <p:cNvSpPr txBox="1"/>
          <p:nvPr/>
        </p:nvSpPr>
        <p:spPr>
          <a:xfrm>
            <a:off x="8382762" y="3209693"/>
            <a:ext cx="1156086"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C00000"/>
                </a:solidFill>
                <a:latin typeface="Times New Roman" panose="02020603050405020304" pitchFamily="18" charset="0"/>
                <a:cs typeface="Times New Roman" panose="02020603050405020304" pitchFamily="18" charset="0"/>
              </a:rPr>
              <a:t>50 m</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3 m)</a:t>
            </a:r>
            <a:endParaRPr lang="zh-CN" altLang="en-US" sz="1600" dirty="0">
              <a:latin typeface="Times New Roman" panose="02020603050405020304" pitchFamily="18" charset="0"/>
              <a:cs typeface="Times New Roman" panose="02020603050405020304" pitchFamily="18" charset="0"/>
            </a:endParaRPr>
          </a:p>
        </p:txBody>
      </p:sp>
      <p:sp>
        <p:nvSpPr>
          <p:cNvPr id="97" name="文本框 96">
            <a:extLst>
              <a:ext uri="{FF2B5EF4-FFF2-40B4-BE49-F238E27FC236}">
                <a16:creationId xmlns:a16="http://schemas.microsoft.com/office/drawing/2014/main" id="{6FCAD272-65FA-4D73-94CA-DA25310FC88D}"/>
              </a:ext>
            </a:extLst>
          </p:cNvPr>
          <p:cNvSpPr txBox="1"/>
          <p:nvPr/>
        </p:nvSpPr>
        <p:spPr>
          <a:xfrm>
            <a:off x="9530151" y="4200273"/>
            <a:ext cx="407484"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X</a:t>
            </a:r>
            <a:endParaRPr lang="zh-CN" altLang="en-US" dirty="0">
              <a:latin typeface="Times New Roman" panose="02020603050405020304" pitchFamily="18" charset="0"/>
              <a:cs typeface="Times New Roman" panose="02020603050405020304" pitchFamily="18" charset="0"/>
            </a:endParaRPr>
          </a:p>
        </p:txBody>
      </p:sp>
      <p:sp>
        <p:nvSpPr>
          <p:cNvPr id="98" name="文本框 97">
            <a:extLst>
              <a:ext uri="{FF2B5EF4-FFF2-40B4-BE49-F238E27FC236}">
                <a16:creationId xmlns:a16="http://schemas.microsoft.com/office/drawing/2014/main" id="{281B62E6-2551-45F4-95AD-6386141F3456}"/>
              </a:ext>
            </a:extLst>
          </p:cNvPr>
          <p:cNvSpPr txBox="1"/>
          <p:nvPr/>
        </p:nvSpPr>
        <p:spPr>
          <a:xfrm>
            <a:off x="3798719" y="2501188"/>
            <a:ext cx="407484"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Y</a:t>
            </a:r>
            <a:endParaRPr lang="zh-CN" altLang="en-US" dirty="0">
              <a:latin typeface="Times New Roman" panose="02020603050405020304" pitchFamily="18" charset="0"/>
              <a:cs typeface="Times New Roman" panose="02020603050405020304" pitchFamily="18" charset="0"/>
            </a:endParaRPr>
          </a:p>
        </p:txBody>
      </p:sp>
      <p:sp>
        <p:nvSpPr>
          <p:cNvPr id="100" name="文本框 99">
            <a:extLst>
              <a:ext uri="{FF2B5EF4-FFF2-40B4-BE49-F238E27FC236}">
                <a16:creationId xmlns:a16="http://schemas.microsoft.com/office/drawing/2014/main" id="{BB5A71AA-3036-4ADB-A300-8291E7B09AF4}"/>
              </a:ext>
            </a:extLst>
          </p:cNvPr>
          <p:cNvSpPr txBox="1"/>
          <p:nvPr/>
        </p:nvSpPr>
        <p:spPr>
          <a:xfrm>
            <a:off x="4742919" y="5620170"/>
            <a:ext cx="7906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AP 1</a:t>
            </a:r>
            <a:endParaRPr lang="zh-CN" altLang="en-US" sz="2000" dirty="0">
              <a:latin typeface="Times New Roman" panose="02020603050405020304" pitchFamily="18" charset="0"/>
              <a:cs typeface="Times New Roman" panose="02020603050405020304" pitchFamily="18" charset="0"/>
            </a:endParaRPr>
          </a:p>
        </p:txBody>
      </p:sp>
      <p:sp>
        <p:nvSpPr>
          <p:cNvPr id="101" name="文本框 100">
            <a:extLst>
              <a:ext uri="{FF2B5EF4-FFF2-40B4-BE49-F238E27FC236}">
                <a16:creationId xmlns:a16="http://schemas.microsoft.com/office/drawing/2014/main" id="{1310D932-6ABE-4EFF-9FD0-A8723F8B762C}"/>
              </a:ext>
            </a:extLst>
          </p:cNvPr>
          <p:cNvSpPr txBox="1"/>
          <p:nvPr/>
        </p:nvSpPr>
        <p:spPr>
          <a:xfrm>
            <a:off x="9037826" y="5605550"/>
            <a:ext cx="696153"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AP 2</a:t>
            </a:r>
            <a:endParaRPr lang="zh-CN" altLang="en-US" sz="2000" dirty="0">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id="{C48FF1FC-EDA1-413E-AABA-1E5ED353BFD9}"/>
              </a:ext>
            </a:extLst>
          </p:cNvPr>
          <p:cNvSpPr txBox="1"/>
          <p:nvPr/>
        </p:nvSpPr>
        <p:spPr>
          <a:xfrm>
            <a:off x="5028635" y="2679615"/>
            <a:ext cx="776175"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RIS 1</a:t>
            </a:r>
            <a:endParaRPr lang="zh-CN" altLang="en-US" sz="2000" dirty="0">
              <a:latin typeface="Times New Roman" panose="02020603050405020304" pitchFamily="18" charset="0"/>
              <a:cs typeface="Times New Roman" panose="02020603050405020304" pitchFamily="18" charset="0"/>
            </a:endParaRPr>
          </a:p>
        </p:txBody>
      </p:sp>
      <p:sp>
        <p:nvSpPr>
          <p:cNvPr id="103" name="文本框 102">
            <a:extLst>
              <a:ext uri="{FF2B5EF4-FFF2-40B4-BE49-F238E27FC236}">
                <a16:creationId xmlns:a16="http://schemas.microsoft.com/office/drawing/2014/main" id="{240AED29-7D0E-499E-BC16-9F9A763EDA87}"/>
              </a:ext>
            </a:extLst>
          </p:cNvPr>
          <p:cNvSpPr txBox="1"/>
          <p:nvPr/>
        </p:nvSpPr>
        <p:spPr>
          <a:xfrm>
            <a:off x="7717879" y="2666182"/>
            <a:ext cx="776175"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RIS 2</a:t>
            </a:r>
            <a:endParaRPr lang="zh-CN" altLang="en-US" sz="2000" dirty="0">
              <a:latin typeface="Times New Roman" panose="02020603050405020304" pitchFamily="18" charset="0"/>
              <a:cs typeface="Times New Roman" panose="02020603050405020304" pitchFamily="18" charset="0"/>
            </a:endParaRPr>
          </a:p>
        </p:txBody>
      </p:sp>
      <p:grpSp>
        <p:nvGrpSpPr>
          <p:cNvPr id="17" name="组合 16">
            <a:extLst>
              <a:ext uri="{FF2B5EF4-FFF2-40B4-BE49-F238E27FC236}">
                <a16:creationId xmlns:a16="http://schemas.microsoft.com/office/drawing/2014/main" id="{86006511-4DC3-4B10-BD52-9BEB3AE6904E}"/>
              </a:ext>
            </a:extLst>
          </p:cNvPr>
          <p:cNvGrpSpPr/>
          <p:nvPr/>
        </p:nvGrpSpPr>
        <p:grpSpPr>
          <a:xfrm>
            <a:off x="4151535" y="3906718"/>
            <a:ext cx="1367716" cy="1390020"/>
            <a:chOff x="4201199" y="4059156"/>
            <a:chExt cx="1367716" cy="1390020"/>
          </a:xfrm>
        </p:grpSpPr>
        <p:sp>
          <p:nvSpPr>
            <p:cNvPr id="99" name="椭圆 98">
              <a:extLst>
                <a:ext uri="{FF2B5EF4-FFF2-40B4-BE49-F238E27FC236}">
                  <a16:creationId xmlns:a16="http://schemas.microsoft.com/office/drawing/2014/main" id="{9844C890-5ED9-4F07-B261-D1F911749EDA}"/>
                </a:ext>
              </a:extLst>
            </p:cNvPr>
            <p:cNvSpPr/>
            <p:nvPr/>
          </p:nvSpPr>
          <p:spPr>
            <a:xfrm>
              <a:off x="4201199" y="4059156"/>
              <a:ext cx="1367716" cy="1367716"/>
            </a:xfrm>
            <a:prstGeom prst="ellipse">
              <a:avLst/>
            </a:prstGeom>
            <a:noFill/>
            <a:ln w="19050">
              <a:solidFill>
                <a:srgbClr val="FB251E"/>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6D7D3E29-A5B1-487F-9501-D66257AC3659}"/>
                </a:ext>
              </a:extLst>
            </p:cNvPr>
            <p:cNvSpPr txBox="1"/>
            <p:nvPr/>
          </p:nvSpPr>
          <p:spPr>
            <a:xfrm>
              <a:off x="4325949" y="4234869"/>
              <a:ext cx="495649" cy="246221"/>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user 1</a:t>
              </a:r>
              <a:endParaRPr lang="zh-CN" altLang="en-US" sz="1000" dirty="0">
                <a:latin typeface="Times New Roman" panose="02020603050405020304" pitchFamily="18" charset="0"/>
                <a:cs typeface="Times New Roman" panose="02020603050405020304" pitchFamily="18" charset="0"/>
              </a:endParaRPr>
            </a:p>
          </p:txBody>
        </p:sp>
        <p:sp>
          <p:nvSpPr>
            <p:cNvPr id="107" name="文本框 106">
              <a:extLst>
                <a:ext uri="{FF2B5EF4-FFF2-40B4-BE49-F238E27FC236}">
                  <a16:creationId xmlns:a16="http://schemas.microsoft.com/office/drawing/2014/main" id="{93991575-5CEC-42CC-BF83-AF90F840BAD3}"/>
                </a:ext>
              </a:extLst>
            </p:cNvPr>
            <p:cNvSpPr txBox="1"/>
            <p:nvPr/>
          </p:nvSpPr>
          <p:spPr>
            <a:xfrm>
              <a:off x="4650222" y="4077108"/>
              <a:ext cx="495649" cy="246221"/>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user 2</a:t>
              </a:r>
              <a:endParaRPr lang="zh-CN" altLang="en-US" sz="1000" dirty="0">
                <a:latin typeface="Times New Roman" panose="02020603050405020304" pitchFamily="18" charset="0"/>
                <a:cs typeface="Times New Roman" panose="02020603050405020304" pitchFamily="18" charset="0"/>
              </a:endParaRPr>
            </a:p>
          </p:txBody>
        </p:sp>
        <p:sp>
          <p:nvSpPr>
            <p:cNvPr id="108" name="文本框 107">
              <a:extLst>
                <a:ext uri="{FF2B5EF4-FFF2-40B4-BE49-F238E27FC236}">
                  <a16:creationId xmlns:a16="http://schemas.microsoft.com/office/drawing/2014/main" id="{A9ABB785-166A-499F-8FC2-EE9C9CFC4B1F}"/>
                </a:ext>
              </a:extLst>
            </p:cNvPr>
            <p:cNvSpPr txBox="1"/>
            <p:nvPr/>
          </p:nvSpPr>
          <p:spPr>
            <a:xfrm>
              <a:off x="4929191" y="4228592"/>
              <a:ext cx="495649" cy="246221"/>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user 3</a:t>
              </a:r>
              <a:endParaRPr lang="zh-CN" altLang="en-US" sz="1000" dirty="0">
                <a:latin typeface="Times New Roman" panose="02020603050405020304" pitchFamily="18" charset="0"/>
                <a:cs typeface="Times New Roman" panose="02020603050405020304" pitchFamily="18" charset="0"/>
              </a:endParaRPr>
            </a:p>
          </p:txBody>
        </p:sp>
        <p:sp>
          <p:nvSpPr>
            <p:cNvPr id="109" name="文本框 108">
              <a:extLst>
                <a:ext uri="{FF2B5EF4-FFF2-40B4-BE49-F238E27FC236}">
                  <a16:creationId xmlns:a16="http://schemas.microsoft.com/office/drawing/2014/main" id="{4A691426-175F-4C6E-B154-FED8F86B959F}"/>
                </a:ext>
              </a:extLst>
            </p:cNvPr>
            <p:cNvSpPr txBox="1"/>
            <p:nvPr/>
          </p:nvSpPr>
          <p:spPr>
            <a:xfrm>
              <a:off x="4654342" y="5202955"/>
              <a:ext cx="495649" cy="246221"/>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user 4</a:t>
              </a:r>
              <a:endParaRPr lang="zh-CN" altLang="en-US" sz="1000" dirty="0">
                <a:latin typeface="Times New Roman" panose="02020603050405020304" pitchFamily="18" charset="0"/>
                <a:cs typeface="Times New Roman" panose="02020603050405020304" pitchFamily="18" charset="0"/>
              </a:endParaRPr>
            </a:p>
          </p:txBody>
        </p:sp>
        <p:pic>
          <p:nvPicPr>
            <p:cNvPr id="110" name="图片 109">
              <a:extLst>
                <a:ext uri="{FF2B5EF4-FFF2-40B4-BE49-F238E27FC236}">
                  <a16:creationId xmlns:a16="http://schemas.microsoft.com/office/drawing/2014/main" id="{62DC3800-BBE4-4CBC-B255-415FC6990AD7}"/>
                </a:ext>
              </a:extLst>
            </p:cNvPr>
            <p:cNvPicPr>
              <a:picLocks noChangeAspect="1"/>
            </p:cNvPicPr>
            <p:nvPr/>
          </p:nvPicPr>
          <p:blipFill>
            <a:blip r:embed="rId4"/>
            <a:stretch>
              <a:fillRect/>
            </a:stretch>
          </p:blipFill>
          <p:spPr>
            <a:xfrm>
              <a:off x="4509296" y="4411441"/>
              <a:ext cx="91947" cy="290742"/>
            </a:xfrm>
            <a:prstGeom prst="rect">
              <a:avLst/>
            </a:prstGeom>
          </p:spPr>
        </p:pic>
        <p:pic>
          <p:nvPicPr>
            <p:cNvPr id="111" name="图片 110">
              <a:extLst>
                <a:ext uri="{FF2B5EF4-FFF2-40B4-BE49-F238E27FC236}">
                  <a16:creationId xmlns:a16="http://schemas.microsoft.com/office/drawing/2014/main" id="{7FFB6C28-D0AB-4EA7-9CA8-271523F0CB0B}"/>
                </a:ext>
              </a:extLst>
            </p:cNvPr>
            <p:cNvPicPr>
              <a:picLocks noChangeAspect="1"/>
            </p:cNvPicPr>
            <p:nvPr/>
          </p:nvPicPr>
          <p:blipFill>
            <a:blip r:embed="rId4"/>
            <a:stretch>
              <a:fillRect/>
            </a:stretch>
          </p:blipFill>
          <p:spPr>
            <a:xfrm>
              <a:off x="4830895" y="4259189"/>
              <a:ext cx="91947" cy="290742"/>
            </a:xfrm>
            <a:prstGeom prst="rect">
              <a:avLst/>
            </a:prstGeom>
          </p:spPr>
        </p:pic>
        <p:pic>
          <p:nvPicPr>
            <p:cNvPr id="112" name="图片 111">
              <a:extLst>
                <a:ext uri="{FF2B5EF4-FFF2-40B4-BE49-F238E27FC236}">
                  <a16:creationId xmlns:a16="http://schemas.microsoft.com/office/drawing/2014/main" id="{EE9F774C-71A5-40E7-8478-74D64BA4E78A}"/>
                </a:ext>
              </a:extLst>
            </p:cNvPr>
            <p:cNvPicPr>
              <a:picLocks noChangeAspect="1"/>
            </p:cNvPicPr>
            <p:nvPr/>
          </p:nvPicPr>
          <p:blipFill>
            <a:blip r:embed="rId4"/>
            <a:stretch>
              <a:fillRect/>
            </a:stretch>
          </p:blipFill>
          <p:spPr>
            <a:xfrm>
              <a:off x="5113311" y="4405070"/>
              <a:ext cx="91947" cy="290742"/>
            </a:xfrm>
            <a:prstGeom prst="rect">
              <a:avLst/>
            </a:prstGeom>
          </p:spPr>
        </p:pic>
        <p:pic>
          <p:nvPicPr>
            <p:cNvPr id="113" name="图片 112">
              <a:extLst>
                <a:ext uri="{FF2B5EF4-FFF2-40B4-BE49-F238E27FC236}">
                  <a16:creationId xmlns:a16="http://schemas.microsoft.com/office/drawing/2014/main" id="{96667B44-FC7A-41CD-BB52-86AD75F01391}"/>
                </a:ext>
              </a:extLst>
            </p:cNvPr>
            <p:cNvPicPr>
              <a:picLocks noChangeAspect="1"/>
            </p:cNvPicPr>
            <p:nvPr/>
          </p:nvPicPr>
          <p:blipFill>
            <a:blip r:embed="rId4"/>
            <a:stretch>
              <a:fillRect/>
            </a:stretch>
          </p:blipFill>
          <p:spPr>
            <a:xfrm>
              <a:off x="4920871" y="4991180"/>
              <a:ext cx="91947" cy="290742"/>
            </a:xfrm>
            <a:prstGeom prst="rect">
              <a:avLst/>
            </a:prstGeom>
          </p:spPr>
        </p:pic>
      </p:grpSp>
      <p:sp>
        <p:nvSpPr>
          <p:cNvPr id="8" name="矩形 7">
            <a:extLst>
              <a:ext uri="{FF2B5EF4-FFF2-40B4-BE49-F238E27FC236}">
                <a16:creationId xmlns:a16="http://schemas.microsoft.com/office/drawing/2014/main" id="{34D71B26-1753-4035-90D3-3390FC556A55}"/>
              </a:ext>
            </a:extLst>
          </p:cNvPr>
          <p:cNvSpPr/>
          <p:nvPr/>
        </p:nvSpPr>
        <p:spPr>
          <a:xfrm>
            <a:off x="1353808" y="1609797"/>
            <a:ext cx="5581977" cy="1655838"/>
          </a:xfrm>
          <a:prstGeom prst="rect">
            <a:avLst/>
          </a:prstGeom>
        </p:spPr>
        <p:txBody>
          <a:bodyPr wrap="none">
            <a:spAutoFit/>
          </a:bodyPr>
          <a:lstStyle/>
          <a:p>
            <a:pPr marL="742950" lvl="1" indent="-285750">
              <a:lnSpc>
                <a:spcPct val="90000"/>
              </a:lnSpc>
              <a:spcBef>
                <a:spcPct val="20000"/>
              </a:spcBef>
              <a:buClr>
                <a:srgbClr val="000000"/>
              </a:buClr>
              <a:buFont typeface="Wingdings" charset="2"/>
              <a:buChar char="Ø"/>
              <a:defRPr/>
            </a:pPr>
            <a:r>
              <a:rPr kumimoji="1"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BSs (each is equipped with 8 antennas)</a:t>
            </a:r>
          </a:p>
          <a:p>
            <a:pPr marL="742950" lvl="1" indent="-285750">
              <a:lnSpc>
                <a:spcPct val="90000"/>
              </a:lnSpc>
              <a:spcBef>
                <a:spcPct val="20000"/>
              </a:spcBef>
              <a:buClr>
                <a:srgbClr val="000000"/>
              </a:buClr>
              <a:buFont typeface="Wingdings" charset="2"/>
              <a:buChar char="Ø"/>
              <a:defRPr/>
            </a:pPr>
            <a:r>
              <a:rPr kumimoji="1"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RISs (each is equipped with 32 elements)</a:t>
            </a:r>
          </a:p>
          <a:p>
            <a:pPr marL="742950" lvl="1" indent="-285750">
              <a:lnSpc>
                <a:spcPct val="90000"/>
              </a:lnSpc>
              <a:spcBef>
                <a:spcPct val="20000"/>
              </a:spcBef>
              <a:buClr>
                <a:srgbClr val="000000"/>
              </a:buClr>
              <a:buFont typeface="Wingdings" charset="2"/>
              <a:buChar char="Ø"/>
              <a:defRPr/>
            </a:pPr>
            <a:r>
              <a:rPr kumimoji="1"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4 </a:t>
            </a:r>
            <a:r>
              <a:rPr kumimoji="1"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users</a:t>
            </a:r>
            <a:endParaRPr kumimoji="1" lang="zh-CN" altLang="en-US"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90000"/>
              </a:lnSpc>
              <a:spcBef>
                <a:spcPct val="20000"/>
              </a:spcBef>
              <a:buClr>
                <a:srgbClr val="000000"/>
              </a:buClr>
              <a:buFont typeface="Wingdings" charset="2"/>
              <a:buChar char="Ø"/>
              <a:defRPr/>
            </a:pPr>
            <a:r>
              <a:rPr kumimoji="1"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6</a:t>
            </a:r>
            <a:r>
              <a:rPr kumimoji="1" lang="zh-CN" altLang="en-US"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subcarriers</a:t>
            </a:r>
          </a:p>
          <a:p>
            <a:pPr marL="742950" lvl="1" indent="-285750">
              <a:lnSpc>
                <a:spcPct val="90000"/>
              </a:lnSpc>
              <a:spcBef>
                <a:spcPct val="20000"/>
              </a:spcBef>
              <a:buClr>
                <a:srgbClr val="000000"/>
              </a:buClr>
              <a:buFont typeface="Vrinda" panose="020B0502040204020203" pitchFamily="34" charset="0"/>
              <a:buChar char="–"/>
              <a:defRPr/>
            </a:pPr>
            <a:endParaRPr kumimoji="1" lang="zh-CN" altLang="en-US" sz="1600" b="1" dirty="0">
              <a:solidFill>
                <a:srgbClr val="000000"/>
              </a:solidFill>
              <a:latin typeface="Times New Roman" pitchFamily="18" charset="0"/>
              <a:ea typeface="黑体" pitchFamily="49" charset="-122"/>
              <a:cs typeface="Times New Roman" pitchFamily="18" charset="0"/>
            </a:endParaRPr>
          </a:p>
        </p:txBody>
      </p:sp>
      <p:sp>
        <p:nvSpPr>
          <p:cNvPr id="104" name="Rectangle 2">
            <a:extLst>
              <a:ext uri="{FF2B5EF4-FFF2-40B4-BE49-F238E27FC236}">
                <a16:creationId xmlns:a16="http://schemas.microsoft.com/office/drawing/2014/main" id="{29513668-CACE-4EEA-91B7-74533435169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Simulation Result</a:t>
            </a:r>
          </a:p>
        </p:txBody>
      </p:sp>
    </p:spTree>
    <p:extLst>
      <p:ext uri="{BB962C8B-B14F-4D97-AF65-F5344CB8AC3E}">
        <p14:creationId xmlns:p14="http://schemas.microsoft.com/office/powerpoint/2010/main" val="338887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500"/>
                                        <p:tgtEl>
                                          <p:spTgt spid="102"/>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4.16667E-6 -3.33333E-6 L 0.43664 0.00093 " pathEditMode="relative" rAng="0" ptsTypes="AA">
                                      <p:cBhvr>
                                        <p:cTn id="51" dur="2000" fill="hold"/>
                                        <p:tgtEl>
                                          <p:spTgt spid="17"/>
                                        </p:tgtEl>
                                        <p:attrNameLst>
                                          <p:attrName>ppt_x</p:attrName>
                                          <p:attrName>ppt_y</p:attrName>
                                        </p:attrNameLst>
                                      </p:cBhvr>
                                      <p:rCtr x="2182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100" grpId="0"/>
      <p:bldP spid="101" grpId="0"/>
      <p:bldP spid="102" grpId="0"/>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7F4ABAE-65B5-419E-A9C5-73EFCB07E619}"/>
              </a:ext>
            </a:extLst>
          </p:cNvPr>
          <p:cNvPicPr>
            <a:picLocks noChangeAspect="1"/>
          </p:cNvPicPr>
          <p:nvPr/>
        </p:nvPicPr>
        <p:blipFill>
          <a:blip r:embed="rId3"/>
          <a:stretch>
            <a:fillRect/>
          </a:stretch>
        </p:blipFill>
        <p:spPr>
          <a:xfrm>
            <a:off x="3078725" y="1316342"/>
            <a:ext cx="5952976" cy="4453194"/>
          </a:xfrm>
          <a:prstGeom prst="rect">
            <a:avLst/>
          </a:prstGeom>
        </p:spPr>
      </p:pic>
      <p:sp>
        <p:nvSpPr>
          <p:cNvPr id="2" name="Rectangle 2"/>
          <p:cNvSpPr>
            <a:spLocks noChangeArrowheads="1"/>
          </p:cNvSpPr>
          <p:nvPr/>
        </p:nvSpPr>
        <p:spPr bwMode="auto">
          <a:xfrm>
            <a:off x="-782859" y="130291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1636299" y="980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Simulation Result</a:t>
            </a:r>
          </a:p>
        </p:txBody>
      </p:sp>
      <p:sp>
        <p:nvSpPr>
          <p:cNvPr id="117" name="圆角矩形 31">
            <a:extLst>
              <a:ext uri="{FF2B5EF4-FFF2-40B4-BE49-F238E27FC236}">
                <a16:creationId xmlns:a16="http://schemas.microsoft.com/office/drawing/2014/main" id="{45C88E3C-F75D-473C-B71C-563488F99333}"/>
              </a:ext>
            </a:extLst>
          </p:cNvPr>
          <p:cNvSpPr>
            <a:spLocks noChangeArrowheads="1"/>
          </p:cNvSpPr>
          <p:nvPr/>
        </p:nvSpPr>
        <p:spPr bwMode="auto">
          <a:xfrm>
            <a:off x="1776845" y="5752129"/>
            <a:ext cx="8506145" cy="521645"/>
          </a:xfrm>
          <a:prstGeom prst="roundRect">
            <a:avLst>
              <a:gd name="adj" fmla="val 31837"/>
            </a:avLst>
          </a:prstGeom>
          <a:solidFill>
            <a:srgbClr val="C00000"/>
          </a:solidFill>
          <a:ln>
            <a:noFill/>
          </a:ln>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kumimoji="1" lang="en-US" altLang="zh-CN" sz="2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The channel capacity of RIS-aided cell-free network </a:t>
            </a:r>
            <a:r>
              <a:rPr kumimoji="1" lang="en-US" altLang="zh-CN" sz="20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increases significantly</a:t>
            </a:r>
            <a:endParaRPr lang="zh-CN" altLang="en-US" sz="2000" b="1" dirty="0">
              <a:solidFill>
                <a:srgbClr val="FFFF00"/>
              </a:solidFill>
              <a:latin typeface="Times New Roman" panose="02020603050405020304" pitchFamily="18" charset="0"/>
              <a:ea typeface="黑体" panose="02010609060101010101" pitchFamily="49" charset="-122"/>
            </a:endParaRPr>
          </a:p>
        </p:txBody>
      </p:sp>
      <p:sp>
        <p:nvSpPr>
          <p:cNvPr id="120" name="矩形 119">
            <a:extLst>
              <a:ext uri="{FF2B5EF4-FFF2-40B4-BE49-F238E27FC236}">
                <a16:creationId xmlns:a16="http://schemas.microsoft.com/office/drawing/2014/main" id="{90EA3833-FCF5-4ECC-9ED8-5988B952EE5E}"/>
              </a:ext>
            </a:extLst>
          </p:cNvPr>
          <p:cNvSpPr/>
          <p:nvPr/>
        </p:nvSpPr>
        <p:spPr>
          <a:xfrm>
            <a:off x="8249210" y="4596320"/>
            <a:ext cx="2299130" cy="341632"/>
          </a:xfrm>
          <a:prstGeom prst="rect">
            <a:avLst/>
          </a:prstGeom>
          <a:ln>
            <a:noFill/>
          </a:ln>
        </p:spPr>
        <p:txBody>
          <a:bodyPr wrap="square">
            <a:spAutoFit/>
          </a:bodyPr>
          <a:lstStyle/>
          <a:p>
            <a:pPr lvl="1">
              <a:lnSpc>
                <a:spcPct val="90000"/>
              </a:lnSpc>
              <a:spcBef>
                <a:spcPct val="20000"/>
              </a:spcBef>
              <a:buClr>
                <a:srgbClr val="000000"/>
              </a:buClr>
              <a:defRPr/>
            </a:pPr>
            <a:r>
              <a:rPr kumimoji="1" lang="en-US" altLang="zh-CN" sz="1800" b="1" dirty="0">
                <a:solidFill>
                  <a:srgbClr val="C00000"/>
                </a:solidFill>
                <a:latin typeface="Times New Roman" pitchFamily="18" charset="0"/>
                <a:ea typeface="黑体" panose="02010609060101010101" pitchFamily="49" charset="-122"/>
                <a:cs typeface="Times New Roman" pitchFamily="18" charset="0"/>
              </a:rPr>
              <a:t>RIS-aided</a:t>
            </a:r>
            <a:endParaRPr kumimoji="1" lang="en-US" altLang="zh-CN" sz="1800" b="1" dirty="0">
              <a:solidFill>
                <a:srgbClr val="000000"/>
              </a:solidFill>
              <a:latin typeface="Times New Roman" pitchFamily="18" charset="0"/>
              <a:ea typeface="黑体" panose="02010609060101010101" pitchFamily="49" charset="-122"/>
              <a:cs typeface="Times New Roman" pitchFamily="18" charset="0"/>
            </a:endParaRPr>
          </a:p>
        </p:txBody>
      </p:sp>
      <p:sp>
        <p:nvSpPr>
          <p:cNvPr id="16" name="矩形 15">
            <a:extLst>
              <a:ext uri="{FF2B5EF4-FFF2-40B4-BE49-F238E27FC236}">
                <a16:creationId xmlns:a16="http://schemas.microsoft.com/office/drawing/2014/main" id="{04D2E521-7715-443E-BFFD-CE760E4A0A27}"/>
              </a:ext>
            </a:extLst>
          </p:cNvPr>
          <p:cNvSpPr/>
          <p:nvPr/>
        </p:nvSpPr>
        <p:spPr>
          <a:xfrm>
            <a:off x="1577636" y="6279273"/>
            <a:ext cx="9052050" cy="276999"/>
          </a:xfrm>
          <a:prstGeom prst="rect">
            <a:avLst/>
          </a:prstGeom>
        </p:spPr>
        <p:txBody>
          <a:bodyPr wrap="square">
            <a:spAutoFit/>
          </a:bodyPr>
          <a:lstStyle/>
          <a:p>
            <a:pPr algn="just"/>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12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Zhang’19</a:t>
            </a:r>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Z.</a:t>
            </a:r>
            <a:r>
              <a:rPr kumimoji="1" lang="zh-CN" altLang="en-US"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Zhang and </a:t>
            </a:r>
            <a:r>
              <a:rPr kumimoji="1" lang="en-US" altLang="zh-CN" sz="12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L. Dai</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 joint precoding framework for wideband RIS-aided cell-free network,” submitted for publication, 2019.</a:t>
            </a:r>
            <a:endParaRPr kumimoji="1" lang="zh-CN" altLang="en-US"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grpSp>
        <p:nvGrpSpPr>
          <p:cNvPr id="19" name="组合 59"/>
          <p:cNvGrpSpPr/>
          <p:nvPr/>
        </p:nvGrpSpPr>
        <p:grpSpPr>
          <a:xfrm>
            <a:off x="6991907" y="1600126"/>
            <a:ext cx="1453196" cy="528255"/>
            <a:chOff x="66056" y="5650422"/>
            <a:chExt cx="1560066" cy="502928"/>
          </a:xfrm>
        </p:grpSpPr>
        <p:sp>
          <p:nvSpPr>
            <p:cNvPr id="20" name="文本框 19"/>
            <p:cNvSpPr txBox="1"/>
            <p:nvPr/>
          </p:nvSpPr>
          <p:spPr>
            <a:xfrm>
              <a:off x="692443" y="5650422"/>
              <a:ext cx="933679" cy="293020"/>
            </a:xfrm>
            <a:prstGeom prst="rect">
              <a:avLst/>
            </a:prstGeom>
            <a:noFill/>
          </p:spPr>
          <p:txBody>
            <a:bodyPr wrap="square" rtlCol="0">
              <a:spAutoFit/>
            </a:bodyPr>
            <a:lstStyle/>
            <a:p>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Ideal RC</a:t>
              </a:r>
              <a:endPar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1" name="直接箭头连接符 8"/>
            <p:cNvCxnSpPr/>
            <p:nvPr/>
          </p:nvCxnSpPr>
          <p:spPr bwMode="auto">
            <a:xfrm flipV="1">
              <a:off x="66056" y="5816546"/>
              <a:ext cx="657938" cy="336804"/>
            </a:xfrm>
            <a:prstGeom prst="straightConnector1">
              <a:avLst/>
            </a:prstGeom>
            <a:solidFill>
              <a:schemeClr val="accent1"/>
            </a:solidFill>
            <a:ln w="190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组合 60"/>
          <p:cNvGrpSpPr/>
          <p:nvPr/>
        </p:nvGrpSpPr>
        <p:grpSpPr>
          <a:xfrm>
            <a:off x="6991908" y="1911578"/>
            <a:ext cx="2491895" cy="517711"/>
            <a:chOff x="2280797" y="4794445"/>
            <a:chExt cx="2491895" cy="517711"/>
          </a:xfrm>
        </p:grpSpPr>
        <p:sp>
          <p:nvSpPr>
            <p:cNvPr id="23" name="文本框 22"/>
            <p:cNvSpPr txBox="1"/>
            <p:nvPr/>
          </p:nvSpPr>
          <p:spPr>
            <a:xfrm>
              <a:off x="2800677" y="4794445"/>
              <a:ext cx="1972015" cy="307777"/>
            </a:xfrm>
            <a:prstGeom prst="rect">
              <a:avLst/>
            </a:prstGeom>
            <a:noFill/>
          </p:spPr>
          <p:txBody>
            <a:bodyPr wrap="none" rtlCol="0">
              <a:spAutoFit/>
            </a:bodyPr>
            <a:lstStyle/>
            <a:p>
              <a:r>
                <a:rPr lang="en-US" altLang="zh-CN" sz="1400" dirty="0">
                  <a:solidFill>
                    <a:srgbClr val="E68900"/>
                  </a:solidFill>
                  <a:latin typeface="Times New Roman" panose="02020603050405020304" pitchFamily="18" charset="0"/>
                  <a:ea typeface="黑体" panose="02010609060101010101" pitchFamily="49" charset="-122"/>
                  <a:cs typeface="Times New Roman" panose="02020603050405020304" pitchFamily="18" charset="0"/>
                </a:rPr>
                <a:t>Continuous phase shifter</a:t>
              </a:r>
              <a:endParaRPr lang="zh-CN" altLang="en-US" sz="1400" dirty="0">
                <a:solidFill>
                  <a:srgbClr val="E689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4" name="直接箭头连接符 9"/>
            <p:cNvCxnSpPr/>
            <p:nvPr/>
          </p:nvCxnSpPr>
          <p:spPr bwMode="auto">
            <a:xfrm flipV="1">
              <a:off x="2280797" y="5029976"/>
              <a:ext cx="612867" cy="282180"/>
            </a:xfrm>
            <a:prstGeom prst="straightConnector1">
              <a:avLst/>
            </a:prstGeom>
            <a:solidFill>
              <a:schemeClr val="accent1"/>
            </a:solidFill>
            <a:ln w="19050" cap="flat" cmpd="sng" algn="ctr">
              <a:solidFill>
                <a:srgbClr val="E68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组合 59"/>
          <p:cNvGrpSpPr/>
          <p:nvPr/>
        </p:nvGrpSpPr>
        <p:grpSpPr>
          <a:xfrm>
            <a:off x="4457999" y="4783699"/>
            <a:ext cx="1047434" cy="442767"/>
            <a:chOff x="107496" y="5484361"/>
            <a:chExt cx="1124464" cy="421537"/>
          </a:xfrm>
        </p:grpSpPr>
        <p:sp>
          <p:nvSpPr>
            <p:cNvPr id="26" name="文本框 25"/>
            <p:cNvSpPr txBox="1"/>
            <p:nvPr/>
          </p:nvSpPr>
          <p:spPr>
            <a:xfrm>
              <a:off x="107496" y="5612878"/>
              <a:ext cx="816498" cy="293020"/>
            </a:xfrm>
            <a:prstGeom prst="rect">
              <a:avLst/>
            </a:prstGeom>
            <a:noFill/>
          </p:spPr>
          <p:txBody>
            <a:bodyPr wrap="square" rtlCol="0">
              <a:spAutoFit/>
            </a:bodyPr>
            <a:lstStyle/>
            <a:p>
              <a:r>
                <a:rPr lang="en-US" altLang="zh-CN" sz="1400" dirty="0">
                  <a:solidFill>
                    <a:schemeClr val="accent1">
                      <a:lumMod val="75000"/>
                    </a:schemeClr>
                  </a:solidFill>
                  <a:latin typeface="Times New Roman" panose="02020603050405020304" pitchFamily="18" charset="0"/>
                  <a:ea typeface="黑体" panose="02010609060101010101" pitchFamily="49" charset="-122"/>
                  <a:cs typeface="Times New Roman" panose="02020603050405020304" pitchFamily="18" charset="0"/>
                </a:rPr>
                <a:t>No RIS</a:t>
              </a:r>
              <a:endParaRPr lang="zh-CN" altLang="en-US" sz="1400" dirty="0">
                <a:solidFill>
                  <a:schemeClr val="accent1">
                    <a:lumMod val="7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8" name="直接箭头连接符 8"/>
            <p:cNvCxnSpPr/>
            <p:nvPr/>
          </p:nvCxnSpPr>
          <p:spPr bwMode="auto">
            <a:xfrm flipH="1">
              <a:off x="726000" y="5484361"/>
              <a:ext cx="505960" cy="177888"/>
            </a:xfrm>
            <a:prstGeom prst="straightConnector1">
              <a:avLst/>
            </a:prstGeom>
            <a:solidFill>
              <a:schemeClr val="accent1"/>
            </a:solidFill>
            <a:ln w="19050" cap="flat" cmpd="sng" algn="ctr">
              <a:solidFill>
                <a:schemeClr val="accent1">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组合 59"/>
          <p:cNvGrpSpPr/>
          <p:nvPr/>
        </p:nvGrpSpPr>
        <p:grpSpPr>
          <a:xfrm>
            <a:off x="7008391" y="2783902"/>
            <a:ext cx="1706881" cy="539301"/>
            <a:chOff x="-1065883" y="5490519"/>
            <a:chExt cx="1832407" cy="546547"/>
          </a:xfrm>
        </p:grpSpPr>
        <p:sp>
          <p:nvSpPr>
            <p:cNvPr id="30" name="文本框 29"/>
            <p:cNvSpPr txBox="1"/>
            <p:nvPr/>
          </p:nvSpPr>
          <p:spPr>
            <a:xfrm>
              <a:off x="-1065883" y="5490519"/>
              <a:ext cx="1832407" cy="311912"/>
            </a:xfrm>
            <a:prstGeom prst="rect">
              <a:avLst/>
            </a:prstGeom>
            <a:noFill/>
          </p:spPr>
          <p:txBody>
            <a:bodyPr wrap="square" rtlCol="0">
              <a:spAutoFit/>
            </a:bodyPr>
            <a:lstStyle/>
            <a:p>
              <a:r>
                <a:rPr lang="en-US" altLang="zh-CN" sz="1400" dirty="0">
                  <a:solidFill>
                    <a:srgbClr val="7030A0"/>
                  </a:solidFill>
                  <a:latin typeface="Times New Roman" panose="02020603050405020304" pitchFamily="18" charset="0"/>
                  <a:ea typeface="黑体" panose="02010609060101010101" pitchFamily="49" charset="-122"/>
                  <a:cs typeface="Times New Roman" panose="02020603050405020304" pitchFamily="18" charset="0"/>
                </a:rPr>
                <a:t>1-bit phase shifter</a:t>
              </a:r>
              <a:endParaRPr lang="zh-CN" altLang="en-US" sz="1400" dirty="0">
                <a:solidFill>
                  <a:srgbClr val="7030A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1" name="直接箭头连接符 8"/>
            <p:cNvCxnSpPr/>
            <p:nvPr/>
          </p:nvCxnSpPr>
          <p:spPr bwMode="auto">
            <a:xfrm flipV="1">
              <a:off x="-960140" y="5750692"/>
              <a:ext cx="880755" cy="286374"/>
            </a:xfrm>
            <a:prstGeom prst="straightConnector1">
              <a:avLst/>
            </a:prstGeom>
            <a:solidFill>
              <a:schemeClr val="accent1"/>
            </a:solidFill>
            <a:ln w="190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59"/>
          <p:cNvGrpSpPr/>
          <p:nvPr/>
        </p:nvGrpSpPr>
        <p:grpSpPr>
          <a:xfrm>
            <a:off x="7043905" y="2323629"/>
            <a:ext cx="2061621" cy="544054"/>
            <a:chOff x="-924163" y="5613436"/>
            <a:chExt cx="2213235" cy="517969"/>
          </a:xfrm>
        </p:grpSpPr>
        <p:sp>
          <p:nvSpPr>
            <p:cNvPr id="33" name="文本框 32"/>
            <p:cNvSpPr txBox="1"/>
            <p:nvPr/>
          </p:nvSpPr>
          <p:spPr>
            <a:xfrm>
              <a:off x="-856546" y="5613436"/>
              <a:ext cx="2145618" cy="293020"/>
            </a:xfrm>
            <a:prstGeom prst="rect">
              <a:avLst/>
            </a:prstGeom>
            <a:noFill/>
          </p:spPr>
          <p:txBody>
            <a:bodyPr wrap="square" rtlCol="0">
              <a:spAutoFit/>
            </a:bodyPr>
            <a:lstStyle/>
            <a:p>
              <a:r>
                <a:rPr lang="en-US" altLang="zh-CN" sz="1400" dirty="0">
                  <a:solidFill>
                    <a:srgbClr val="E6AF00"/>
                  </a:solidFill>
                  <a:latin typeface="Times New Roman" panose="02020603050405020304" pitchFamily="18" charset="0"/>
                  <a:ea typeface="黑体" panose="02010609060101010101" pitchFamily="49" charset="-122"/>
                  <a:cs typeface="Times New Roman" panose="02020603050405020304" pitchFamily="18" charset="0"/>
                </a:rPr>
                <a:t>2-bit phase shifter</a:t>
              </a:r>
              <a:endParaRPr lang="zh-CN" altLang="en-US" sz="1400" dirty="0">
                <a:solidFill>
                  <a:srgbClr val="E6AF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4" name="直接箭头连接符 8"/>
            <p:cNvCxnSpPr/>
            <p:nvPr/>
          </p:nvCxnSpPr>
          <p:spPr bwMode="auto">
            <a:xfrm flipV="1">
              <a:off x="-924163" y="5882087"/>
              <a:ext cx="539288" cy="249318"/>
            </a:xfrm>
            <a:prstGeom prst="straightConnector1">
              <a:avLst/>
            </a:prstGeom>
            <a:solidFill>
              <a:schemeClr val="accent1"/>
            </a:solidFill>
            <a:ln w="190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椭圆 36"/>
          <p:cNvSpPr/>
          <p:nvPr/>
        </p:nvSpPr>
        <p:spPr bwMode="auto">
          <a:xfrm>
            <a:off x="4838283" y="1937666"/>
            <a:ext cx="2476923" cy="83785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46" name="右大括号 45"/>
          <p:cNvSpPr/>
          <p:nvPr/>
        </p:nvSpPr>
        <p:spPr bwMode="auto">
          <a:xfrm>
            <a:off x="8553172" y="4447015"/>
            <a:ext cx="160485" cy="625566"/>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35" name="TextBox 34"/>
          <p:cNvSpPr txBox="1"/>
          <p:nvPr/>
        </p:nvSpPr>
        <p:spPr>
          <a:xfrm>
            <a:off x="1524000" y="1116002"/>
            <a:ext cx="9144000" cy="548517"/>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kumimoji="1" lang="en-US" altLang="zh-CN" b="1" dirty="0">
                <a:solidFill>
                  <a:srgbClr val="000000"/>
                </a:solidFill>
                <a:latin typeface="Times New Roman" panose="02020603050405020304" pitchFamily="18" charset="0"/>
                <a:ea typeface="黑体" pitchFamily="49" charset="-122"/>
                <a:cs typeface="Times New Roman" pitchFamily="18" charset="0"/>
              </a:rPr>
              <a:t>Sum-rate performance</a:t>
            </a:r>
            <a:endParaRPr lang="en-US" altLang="zh-CN" b="1" dirty="0">
              <a:solidFill>
                <a:srgbClr val="000000"/>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81118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wipe(up)">
                                      <p:cBhvr>
                                        <p:cTn id="2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0"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对象 10">
            <a:extLst>
              <a:ext uri="{FF2B5EF4-FFF2-40B4-BE49-F238E27FC236}">
                <a16:creationId xmlns:a16="http://schemas.microsoft.com/office/drawing/2014/main" id="{AB42132E-BD1D-4AE4-9C3B-59616500169E}"/>
              </a:ext>
            </a:extLst>
          </p:cNvPr>
          <p:cNvGraphicFramePr>
            <a:graphicFrameLocks/>
          </p:cNvGraphicFramePr>
          <p:nvPr>
            <p:extLst>
              <p:ext uri="{D42A27DB-BD31-4B8C-83A1-F6EECF244321}">
                <p14:modId xmlns:p14="http://schemas.microsoft.com/office/powerpoint/2010/main" val="917122792"/>
              </p:ext>
            </p:extLst>
          </p:nvPr>
        </p:nvGraphicFramePr>
        <p:xfrm>
          <a:off x="1656794" y="1755377"/>
          <a:ext cx="1339850" cy="2625725"/>
        </p:xfrm>
        <a:graphic>
          <a:graphicData uri="http://schemas.openxmlformats.org/presentationml/2006/ole">
            <mc:AlternateContent xmlns:mc="http://schemas.openxmlformats.org/markup-compatibility/2006">
              <mc:Choice xmlns:v="urn:schemas-microsoft-com:vml" Requires="v">
                <p:oleObj spid="_x0000_s73933" name="Visio" r:id="rId4" imgW="1334880" imgH="2636111" progId="Visio.Drawing.11">
                  <p:embed/>
                </p:oleObj>
              </mc:Choice>
              <mc:Fallback>
                <p:oleObj name="Visio" r:id="rId4" imgW="1334880" imgH="2636111" progId="Visio.Drawing.11">
                  <p:embed/>
                  <p:pic>
                    <p:nvPicPr>
                      <p:cNvPr id="0" name=""/>
                      <p:cNvPicPr>
                        <a:picLocks noChangeArrowheads="1"/>
                      </p:cNvPicPr>
                      <p:nvPr/>
                    </p:nvPicPr>
                    <p:blipFill>
                      <a:blip r:embed="rId5"/>
                      <a:srcRect/>
                      <a:stretch>
                        <a:fillRect/>
                      </a:stretch>
                    </p:blipFill>
                    <p:spPr bwMode="auto">
                      <a:xfrm>
                        <a:off x="1656794" y="1755377"/>
                        <a:ext cx="1339850" cy="2625725"/>
                      </a:xfrm>
                      <a:prstGeom prst="rect">
                        <a:avLst/>
                      </a:prstGeom>
                      <a:noFill/>
                      <a:ln>
                        <a:noFill/>
                      </a:ln>
                    </p:spPr>
                  </p:pic>
                </p:oleObj>
              </mc:Fallback>
            </mc:AlternateContent>
          </a:graphicData>
        </a:graphic>
      </p:graphicFrame>
      <p:sp>
        <p:nvSpPr>
          <p:cNvPr id="12" name="梯形 11">
            <a:extLst>
              <a:ext uri="{FF2B5EF4-FFF2-40B4-BE49-F238E27FC236}">
                <a16:creationId xmlns:a16="http://schemas.microsoft.com/office/drawing/2014/main" id="{9B0DE599-AB70-4012-A24B-972FF7586E89}"/>
              </a:ext>
            </a:extLst>
          </p:cNvPr>
          <p:cNvSpPr/>
          <p:nvPr/>
        </p:nvSpPr>
        <p:spPr>
          <a:xfrm rot="17841940">
            <a:off x="4994236" y="340084"/>
            <a:ext cx="2111755" cy="6807200"/>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3" name="图片 12">
            <a:extLst>
              <a:ext uri="{FF2B5EF4-FFF2-40B4-BE49-F238E27FC236}">
                <a16:creationId xmlns:a16="http://schemas.microsoft.com/office/drawing/2014/main" id="{55B1BA8D-E69F-464A-A3DE-4E5A9EB8C76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7941047">
            <a:off x="4299035" y="1026859"/>
            <a:ext cx="1746506" cy="4555124"/>
          </a:xfrm>
          <a:prstGeom prst="rect">
            <a:avLst/>
          </a:prstGeom>
        </p:spPr>
      </p:pic>
      <p:pic>
        <p:nvPicPr>
          <p:cNvPr id="14" name="Picture 6">
            <a:extLst>
              <a:ext uri="{FF2B5EF4-FFF2-40B4-BE49-F238E27FC236}">
                <a16:creationId xmlns:a16="http://schemas.microsoft.com/office/drawing/2014/main" id="{2570389B-7D60-4864-B228-7E56768CCD0E}"/>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46976" y="2386008"/>
            <a:ext cx="1702242" cy="3915797"/>
          </a:xfrm>
          <a:prstGeom prst="rect">
            <a:avLst/>
          </a:prstGeom>
          <a:noFill/>
          <a:ln>
            <a:noFill/>
          </a:ln>
          <a:scene3d>
            <a:camera prst="isometricLeftDown">
              <a:rot lat="3600000" lon="3000000" rev="2159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18B821FF-A2E9-460E-8AF1-49A536EA6B44}"/>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96240" y="2662582"/>
            <a:ext cx="2412733" cy="4775261"/>
          </a:xfrm>
          <a:prstGeom prst="rect">
            <a:avLst/>
          </a:prstGeom>
          <a:noFill/>
          <a:ln>
            <a:noFill/>
          </a:ln>
          <a:scene3d>
            <a:camera prst="isometricLeftDown">
              <a:rot lat="3600000" lon="3000000" rev="2159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8569" y="4231356"/>
            <a:ext cx="1736924" cy="1736924"/>
          </a:xfrm>
          <a:prstGeom prst="rect">
            <a:avLst/>
          </a:prstGeom>
        </p:spPr>
      </p:pic>
      <p:sp>
        <p:nvSpPr>
          <p:cNvPr id="17" name="矩形 16">
            <a:extLst>
              <a:ext uri="{FF2B5EF4-FFF2-40B4-BE49-F238E27FC236}">
                <a16:creationId xmlns:a16="http://schemas.microsoft.com/office/drawing/2014/main" id="{A29CF508-FEDF-420C-94BF-0CE1AD10F15D}"/>
              </a:ext>
            </a:extLst>
          </p:cNvPr>
          <p:cNvSpPr/>
          <p:nvPr/>
        </p:nvSpPr>
        <p:spPr>
          <a:xfrm>
            <a:off x="1665343" y="6054834"/>
            <a:ext cx="9053457" cy="461665"/>
          </a:xfrm>
          <a:prstGeom prst="rect">
            <a:avLst/>
          </a:prstGeom>
        </p:spPr>
        <p:txBody>
          <a:bodyPr wrap="square">
            <a:spAutoFit/>
          </a:bodyPr>
          <a:lstStyle/>
          <a:p>
            <a:pPr algn="ctr"/>
            <a:r>
              <a:rPr lang="en-US" altLang="zh-CN" b="1" dirty="0">
                <a:solidFill>
                  <a:srgbClr val="000000"/>
                </a:solidFill>
                <a:latin typeface="Times" panose="02020603050405020304" pitchFamily="18" charset="0"/>
                <a:ea typeface="黑体" panose="02010609060101010101" pitchFamily="49" charset="-122"/>
                <a:cs typeface="Times" panose="02020603050405020304" pitchFamily="18" charset="0"/>
              </a:rPr>
              <a:t>Reproducible Research: </a:t>
            </a:r>
            <a:r>
              <a:rPr lang="zh-CN" altLang="en-US" u="sng" dirty="0">
                <a:solidFill>
                  <a:srgbClr val="0066FF"/>
                </a:solidFill>
                <a:latin typeface="Times" panose="02020603050405020304" pitchFamily="18" charset="0"/>
                <a:ea typeface="黑体" panose="02010609060101010101" pitchFamily="49" charset="-122"/>
                <a:cs typeface="Times" panose="02020603050405020304" pitchFamily="18" charset="0"/>
              </a:rPr>
              <a:t>http://oa.ee.tsinghua.edu.cn/dailinglong/</a:t>
            </a:r>
            <a:endParaRPr lang="zh-CN" altLang="en-US" dirty="0">
              <a:solidFill>
                <a:srgbClr val="0066FF"/>
              </a:solidFill>
              <a:latin typeface="Times" panose="02020603050405020304" pitchFamily="18" charset="0"/>
              <a:ea typeface="黑体" panose="02010609060101010101" pitchFamily="49" charset="-122"/>
              <a:cs typeface="Times" panose="02020603050405020304" pitchFamily="18" charset="0"/>
            </a:endParaRPr>
          </a:p>
        </p:txBody>
      </p:sp>
      <p:sp>
        <p:nvSpPr>
          <p:cNvPr id="21" name="Text Box 5">
            <a:extLst>
              <a:ext uri="{FF2B5EF4-FFF2-40B4-BE49-F238E27FC236}">
                <a16:creationId xmlns:a16="http://schemas.microsoft.com/office/drawing/2014/main" id="{DB4E56B6-D17E-41F4-89F5-8A73F9CDB0BA}"/>
              </a:ext>
            </a:extLst>
          </p:cNvPr>
          <p:cNvSpPr txBox="1">
            <a:spLocks noChangeArrowheads="1"/>
          </p:cNvSpPr>
          <p:nvPr/>
        </p:nvSpPr>
        <p:spPr bwMode="auto">
          <a:xfrm>
            <a:off x="2326719" y="261780"/>
            <a:ext cx="6923605"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sz="4800" dirty="0"/>
              <a:t>IEEE SPAWC 2020</a:t>
            </a:r>
            <a:endParaRPr lang="zh-CN" altLang="en-US" sz="5400" dirty="0">
              <a:solidFill>
                <a:srgbClr val="7030A0"/>
              </a:solidFill>
            </a:endParaRPr>
          </a:p>
        </p:txBody>
      </p:sp>
      <p:pic>
        <p:nvPicPr>
          <p:cNvPr id="22" name="图片 21">
            <a:extLst>
              <a:ext uri="{FF2B5EF4-FFF2-40B4-BE49-F238E27FC236}">
                <a16:creationId xmlns:a16="http://schemas.microsoft.com/office/drawing/2014/main" id="{28B6851C-B642-4F70-8443-DC8B42C2CEE8}"/>
              </a:ext>
            </a:extLst>
          </p:cNvPr>
          <p:cNvPicPr>
            <a:picLocks noChangeAspect="1"/>
          </p:cNvPicPr>
          <p:nvPr/>
        </p:nvPicPr>
        <p:blipFill>
          <a:blip r:embed="rId9"/>
          <a:stretch>
            <a:fillRect/>
          </a:stretch>
        </p:blipFill>
        <p:spPr>
          <a:xfrm>
            <a:off x="150303" y="81645"/>
            <a:ext cx="2046888" cy="825270"/>
          </a:xfrm>
          <a:prstGeom prst="rect">
            <a:avLst/>
          </a:prstGeom>
        </p:spPr>
      </p:pic>
    </p:spTree>
    <p:extLst>
      <p:ext uri="{BB962C8B-B14F-4D97-AF65-F5344CB8AC3E}">
        <p14:creationId xmlns:p14="http://schemas.microsoft.com/office/powerpoint/2010/main" val="3931234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000"/>
                                        <p:tgtEl>
                                          <p:spTgt spid="14"/>
                                        </p:tgtEl>
                                      </p:cBhvr>
                                    </p:animEffect>
                                  </p:childTnLst>
                                </p:cTn>
                              </p:par>
                              <p:par>
                                <p:cTn id="14" presetID="2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524001" y="1115119"/>
            <a:ext cx="8901115" cy="2919391"/>
          </a:xfrm>
          <a:prstGeom prst="rect">
            <a:avLst/>
          </a:prstGeom>
          <a:ln w="12700" cap="flat" cmpd="sng" algn="ctr">
            <a:noFill/>
            <a:prstDash val="solid"/>
            <a:headEnd type="oval" w="med" len="med"/>
            <a:tailEnd type="stealth" w="lg" len="lg"/>
          </a:ln>
        </p:spPr>
        <p:style>
          <a:lnRef idx="1">
            <a:schemeClr val="accent1"/>
          </a:lnRef>
          <a:fillRef idx="0">
            <a:schemeClr val="accent1"/>
          </a:fillRef>
          <a:effectRef idx="0">
            <a:schemeClr val="accent1"/>
          </a:effectRef>
          <a:fontRef idx="minor">
            <a:schemeClr val="tx1"/>
          </a:fontRef>
        </p:style>
        <p:txBody>
          <a:bodyPr/>
          <a:lstStyle>
            <a:lvl1pPr marL="342900" indent="-342900" algn="l" rtl="0" eaLnBrk="0" fontAlgn="base" hangingPunct="0">
              <a:spcBef>
                <a:spcPct val="20000"/>
              </a:spcBef>
              <a:spcAft>
                <a:spcPct val="0"/>
              </a:spcAft>
              <a:buFont typeface="Wingdings" panose="05000000000000000000" charset="0"/>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charset="0"/>
              <a:buChar char="–"/>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charset="0"/>
              <a:buChar char="l"/>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charset="0"/>
              <a:buChar char="l"/>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6pPr>
            <a:lvl7pPr marL="29718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7pPr>
            <a:lvl8pPr marL="34290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8pPr>
            <a:lvl9pPr marL="38862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9pPr>
          </a:lstStyle>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A surface of reconfigurable</a:t>
            </a:r>
            <a:r>
              <a:rPr lang="en-US" altLang="zh-CN"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rPr>
              <a:t> metamaterial</a:t>
            </a:r>
          </a:p>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Intelligently </a:t>
            </a:r>
            <a:r>
              <a:rPr lang="en-US" altLang="zh-CN"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rPr>
              <a:t>control</a:t>
            </a: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the propagation of </a:t>
            </a: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electromagnetic </a:t>
            </a: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wave</a:t>
            </a:r>
          </a:p>
          <a:p>
            <a:pPr marL="342882" lvl="1" indent="-342882" eaLnBrk="1" hangingPunct="1">
              <a:spcBef>
                <a:spcPts val="600"/>
              </a:spcBef>
              <a:buClr>
                <a:srgbClr val="000000"/>
              </a:buClr>
              <a:buFont typeface="Wingdings" panose="05000000000000000000" pitchFamily="2" charset="2"/>
              <a:buChar char="l"/>
              <a:defRPr/>
            </a:pP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Manipulate </a:t>
            </a: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the channel to </a:t>
            </a:r>
            <a:r>
              <a:rPr lang="en-US" altLang="zh-CN" b="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mprove the quality of the signal</a:t>
            </a:r>
            <a:endParaRPr lang="en-US" altLang="zh-CN"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11268" name="Rectangle 2"/>
          <p:cNvSpPr>
            <a:spLocks noGrp="1" noChangeArrowheads="1"/>
          </p:cNvSpPr>
          <p:nvPr>
            <p:ph type="title" idx="4294967295"/>
          </p:nvPr>
        </p:nvSpPr>
        <p:spPr>
          <a:xfrm>
            <a:off x="1600200" y="228600"/>
            <a:ext cx="90678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CN" sz="3200" kern="1200" dirty="0">
                <a:solidFill>
                  <a:srgbClr val="002060"/>
                </a:solidFill>
                <a:latin typeface="Times" panose="02020603050405020304" pitchFamily="18" charset="0"/>
                <a:ea typeface="黑体" panose="02010609060101010101" pitchFamily="49" charset="-122"/>
                <a:cs typeface="Times" panose="02020603050405020304" pitchFamily="18" charset="0"/>
              </a:rPr>
              <a:t>Reconfigurable Intelligent Surface (RIS)</a:t>
            </a:r>
            <a:endParaRPr lang="zh-CN" altLang="en-US" sz="3200" kern="1200" dirty="0">
              <a:solidFill>
                <a:srgbClr val="002060"/>
              </a:solidFill>
              <a:latin typeface="Times" panose="02020603050405020304" pitchFamily="18" charset="0"/>
              <a:ea typeface="黑体" panose="02010609060101010101" pitchFamily="49" charset="-122"/>
              <a:cs typeface="Times" panose="02020603050405020304" pitchFamily="18" charset="0"/>
            </a:endParaRPr>
          </a:p>
        </p:txBody>
      </p:sp>
      <p:sp>
        <p:nvSpPr>
          <p:cNvPr id="29" name="文本框 39"/>
          <p:cNvSpPr txBox="1"/>
          <p:nvPr/>
        </p:nvSpPr>
        <p:spPr>
          <a:xfrm>
            <a:off x="2085752" y="4889300"/>
            <a:ext cx="3782016" cy="646331"/>
          </a:xfrm>
          <a:prstGeom prst="rect">
            <a:avLst/>
          </a:prstGeom>
          <a:noFill/>
        </p:spPr>
        <p:txBody>
          <a:bodyPr wrap="square" rtlCol="0">
            <a:spAutoFit/>
          </a:bodyPr>
          <a:lstStyle/>
          <a:p>
            <a:pPr algn="ctr"/>
            <a:r>
              <a:rPr lang="en-US" altLang="zh-CN"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Traditional wireless communications:</a:t>
            </a:r>
          </a:p>
          <a:p>
            <a:pPr algn="ctr"/>
            <a:r>
              <a:rPr lang="en-US" altLang="zh-CN"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Heavily rely </a:t>
            </a:r>
            <a:r>
              <a:rPr lang="en-US" altLang="zh-CN"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on the environment</a:t>
            </a:r>
            <a:endParaRPr lang="zh-CN" altLang="en-US"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文本框 39"/>
          <p:cNvSpPr txBox="1"/>
          <p:nvPr/>
        </p:nvSpPr>
        <p:spPr>
          <a:xfrm>
            <a:off x="6386055" y="4916136"/>
            <a:ext cx="3937286" cy="646331"/>
          </a:xfrm>
          <a:prstGeom prst="rect">
            <a:avLst/>
          </a:prstGeom>
          <a:noFill/>
        </p:spPr>
        <p:txBody>
          <a:bodyPr wrap="square" rtlCol="0">
            <a:spAutoFit/>
          </a:bodyPr>
          <a:lstStyle/>
          <a:p>
            <a:pPr algn="ctr"/>
            <a:r>
              <a:rPr lang="en-US" altLang="zh-CN"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RIS-aided wireless communications:</a:t>
            </a:r>
          </a:p>
          <a:p>
            <a:pPr algn="ctr"/>
            <a:r>
              <a:rPr lang="en-US" altLang="zh-CN"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Intelligently control</a:t>
            </a:r>
            <a:r>
              <a:rPr lang="en-US" altLang="zh-CN"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the environment</a:t>
            </a:r>
            <a:endParaRPr lang="zh-CN" altLang="en-US"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p:cNvSpPr txBox="1"/>
          <p:nvPr/>
        </p:nvSpPr>
        <p:spPr>
          <a:xfrm>
            <a:off x="1524000" y="6142423"/>
            <a:ext cx="8888984" cy="461665"/>
          </a:xfrm>
          <a:prstGeom prst="rect">
            <a:avLst/>
          </a:prstGeom>
          <a:noFill/>
          <a:ln>
            <a:noFill/>
          </a:ln>
        </p:spPr>
        <p:txBody>
          <a:bodyPr wrap="square" rtlCol="0">
            <a:spAutoFit/>
          </a:bodyPr>
          <a:lstStyle/>
          <a:p>
            <a:pPr marL="684000" indent="-720000"/>
            <a:r>
              <a:rPr lang="en-US" altLang="zh-CN" sz="1200" dirty="0">
                <a:solidFill>
                  <a:srgbClr val="FF00FF"/>
                </a:solidFill>
                <a:latin typeface="Times New Roman" panose="02020603050405020304" pitchFamily="18" charset="0"/>
                <a:cs typeface="Times New Roman" panose="02020603050405020304" pitchFamily="18" charset="0"/>
              </a:rPr>
              <a:t>[Basar’19] </a:t>
            </a:r>
            <a:r>
              <a:rPr lang="en-US" altLang="zh-CN" sz="1200" dirty="0">
                <a:solidFill>
                  <a:srgbClr val="000000"/>
                </a:solidFill>
                <a:latin typeface="Times New Roman" panose="02020603050405020304" pitchFamily="18" charset="0"/>
                <a:cs typeface="Times New Roman" panose="02020603050405020304" pitchFamily="18" charset="0"/>
              </a:rPr>
              <a:t>E. Basar, M. Di Renzo, J. De Rosny, M. Debbah, M. Alouini, and R. Zhang, “Wireless communications through reconfigurable </a:t>
            </a:r>
          </a:p>
          <a:p>
            <a:pPr marL="684000" indent="-720000"/>
            <a:r>
              <a:rPr lang="en-US" altLang="zh-CN" sz="1200" dirty="0">
                <a:solidFill>
                  <a:srgbClr val="000000"/>
                </a:solidFill>
                <a:latin typeface="Times New Roman" panose="02020603050405020304" pitchFamily="18" charset="0"/>
                <a:cs typeface="Times New Roman" panose="02020603050405020304" pitchFamily="18" charset="0"/>
              </a:rPr>
              <a:t>intelligent surfaces,” </a:t>
            </a:r>
            <a:r>
              <a:rPr lang="en-US" altLang="zh-CN" sz="1200" i="1" dirty="0">
                <a:solidFill>
                  <a:srgbClr val="000000"/>
                </a:solidFill>
                <a:latin typeface="Times New Roman" panose="02020603050405020304" pitchFamily="18" charset="0"/>
                <a:cs typeface="Times New Roman" panose="02020603050405020304" pitchFamily="18" charset="0"/>
              </a:rPr>
              <a:t>IEEE Access</a:t>
            </a:r>
            <a:r>
              <a:rPr lang="en-US" altLang="zh-CN" sz="1200" dirty="0">
                <a:solidFill>
                  <a:srgbClr val="000000"/>
                </a:solidFill>
                <a:latin typeface="Times New Roman" panose="02020603050405020304" pitchFamily="18" charset="0"/>
                <a:cs typeface="Times New Roman" panose="02020603050405020304" pitchFamily="18" charset="0"/>
              </a:rPr>
              <a:t>, vol. 7, pp. 116753-116773, Jul. 2019.</a:t>
            </a:r>
            <a:endParaRPr lang="zh-CN" altLang="en-US" sz="1200" dirty="0">
              <a:solidFill>
                <a:srgbClr val="000000"/>
              </a:solidFill>
              <a:latin typeface="Times New Roman" panose="02020603050405020304" pitchFamily="18" charset="0"/>
              <a:cs typeface="Times New Roman" panose="02020603050405020304" pitchFamily="18" charset="0"/>
            </a:endParaRPr>
          </a:p>
        </p:txBody>
      </p:sp>
      <p:sp>
        <p:nvSpPr>
          <p:cNvPr id="10" name="圆角矩形 9"/>
          <p:cNvSpPr/>
          <p:nvPr/>
        </p:nvSpPr>
        <p:spPr bwMode="auto">
          <a:xfrm>
            <a:off x="3026807" y="5638482"/>
            <a:ext cx="5792400" cy="498713"/>
          </a:xfrm>
          <a:prstGeom prst="roundRect">
            <a:avLst/>
          </a:prstGeom>
          <a:solidFill>
            <a:srgbClr val="C00000"/>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CN" sz="2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RIS is able to </a:t>
            </a:r>
            <a:r>
              <a:rPr lang="en-US" altLang="zh-CN" sz="22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change</a:t>
            </a:r>
            <a:r>
              <a:rPr lang="en-US" altLang="zh-CN" sz="2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the channel environment!</a:t>
            </a:r>
          </a:p>
        </p:txBody>
      </p:sp>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466" y="2620786"/>
            <a:ext cx="2560588" cy="228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3011" y="2576009"/>
            <a:ext cx="2526427" cy="235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箭头连接符 2"/>
          <p:cNvCxnSpPr/>
          <p:nvPr/>
        </p:nvCxnSpPr>
        <p:spPr bwMode="auto">
          <a:xfrm>
            <a:off x="7188201" y="2755900"/>
            <a:ext cx="2175039" cy="1"/>
          </a:xfrm>
          <a:prstGeom prst="straightConnector1">
            <a:avLst/>
          </a:prstGeom>
          <a:solidFill>
            <a:schemeClr val="accent1"/>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下箭头 20"/>
          <p:cNvSpPr>
            <a:spLocks noChangeArrowheads="1"/>
          </p:cNvSpPr>
          <p:nvPr/>
        </p:nvSpPr>
        <p:spPr bwMode="auto">
          <a:xfrm rot="16200000">
            <a:off x="5812406" y="3543074"/>
            <a:ext cx="357845" cy="789456"/>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panose="020B0604020202020204" pitchFamily="34" charset="0"/>
              <a:buNone/>
            </a:pPr>
            <a:endParaRPr lang="zh-CN" altLang="en-US" dirty="0"/>
          </a:p>
        </p:txBody>
      </p:sp>
      <p:sp>
        <p:nvSpPr>
          <p:cNvPr id="8" name="矩形 7"/>
          <p:cNvSpPr/>
          <p:nvPr/>
        </p:nvSpPr>
        <p:spPr>
          <a:xfrm>
            <a:off x="5695075" y="3312940"/>
            <a:ext cx="612668" cy="400110"/>
          </a:xfrm>
          <a:prstGeom prst="rect">
            <a:avLst/>
          </a:prstGeom>
        </p:spPr>
        <p:txBody>
          <a:bodyPr wrap="none">
            <a:spAutoFit/>
          </a:bodyPr>
          <a:lstStyle/>
          <a:p>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RIS</a:t>
            </a:r>
            <a:endParaRPr lang="zh-CN" altLang="en-US" sz="2000" b="1" dirty="0">
              <a:solidFill>
                <a:srgbClr val="C00000"/>
              </a:solidFill>
            </a:endParaRPr>
          </a:p>
        </p:txBody>
      </p:sp>
    </p:spTree>
    <p:custDataLst>
      <p:tags r:id="rId1"/>
    </p:custDataLst>
    <p:extLst>
      <p:ext uri="{BB962C8B-B14F-4D97-AF65-F5344CB8AC3E}">
        <p14:creationId xmlns:p14="http://schemas.microsoft.com/office/powerpoint/2010/main" val="1289915668"/>
      </p:ext>
    </p:extLst>
  </p:cSld>
  <p:clrMapOvr>
    <a:masterClrMapping/>
  </p:clrMapOvr>
  <mc:AlternateContent xmlns:mc="http://schemas.openxmlformats.org/markup-compatibility/2006" xmlns:p14="http://schemas.microsoft.com/office/powerpoint/2010/main">
    <mc:Choice Requires="p14">
      <p:transition p14:dur="0" advTm="19519"/>
    </mc:Choice>
    <mc:Fallback xmlns="">
      <p:transition advTm="19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up)">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10" grpId="0" animBg="1"/>
    </p:bldLst>
  </p:timing>
  <p:extLst>
    <p:ext uri="{E180D4A7-C9FB-4DFB-919C-405C955672EB}">
      <p14:showEvtLst xmlns:p14="http://schemas.microsoft.com/office/powerpoint/2010/main">
        <p14:playEvt time="1" objId="16"/>
        <p14:stopEvt time="13768" objId="1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a:xfrm>
            <a:off x="1600200" y="228600"/>
            <a:ext cx="88392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CN" sz="3200" kern="1200" dirty="0">
                <a:solidFill>
                  <a:srgbClr val="002060"/>
                </a:solidFill>
                <a:latin typeface="Times" panose="02020603050405020304" pitchFamily="18" charset="0"/>
                <a:ea typeface="黑体" panose="02010609060101010101" pitchFamily="49" charset="-122"/>
                <a:cs typeface="Times" panose="02020603050405020304" pitchFamily="18" charset="0"/>
              </a:rPr>
              <a:t>Development of RIS</a:t>
            </a:r>
            <a:endParaRPr lang="zh-CN" altLang="en-US" sz="32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1524001" y="5388637"/>
            <a:ext cx="9100057" cy="1200329"/>
          </a:xfrm>
          <a:prstGeom prst="rect">
            <a:avLst/>
          </a:prstGeom>
          <a:noFill/>
          <a:ln>
            <a:noFill/>
          </a:ln>
        </p:spPr>
        <p:txBody>
          <a:bodyPr wrap="square" rtlCol="0">
            <a:spAutoFit/>
          </a:bodyPr>
          <a:lstStyle/>
          <a:p>
            <a:pPr marL="684000" indent="-720000"/>
            <a:r>
              <a:rPr lang="en-US" altLang="zh-CN" sz="1200" dirty="0">
                <a:solidFill>
                  <a:srgbClr val="FF00FF"/>
                </a:solidFill>
                <a:latin typeface="Times New Roman" panose="02020603050405020304" pitchFamily="18" charset="0"/>
                <a:cs typeface="Times New Roman" panose="02020603050405020304" pitchFamily="18" charset="0"/>
              </a:rPr>
              <a:t>[Yu’11] </a:t>
            </a:r>
            <a:r>
              <a:rPr lang="en-US" altLang="zh-CN" sz="1200" dirty="0">
                <a:solidFill>
                  <a:srgbClr val="000000"/>
                </a:solidFill>
                <a:latin typeface="Times New Roman" panose="02020603050405020304" pitchFamily="18" charset="0"/>
                <a:cs typeface="Times New Roman" panose="02020603050405020304" pitchFamily="18" charset="0"/>
              </a:rPr>
              <a:t>N. F. Yu, P. Genevet, M. A. Kats, F. Aieta, </a:t>
            </a:r>
            <a:r>
              <a:rPr lang="it-IT" altLang="zh-CN" sz="1200" dirty="0">
                <a:solidFill>
                  <a:srgbClr val="000000"/>
                </a:solidFill>
                <a:latin typeface="Times New Roman" panose="02020603050405020304" pitchFamily="18" charset="0"/>
                <a:cs typeface="Times New Roman" panose="02020603050405020304" pitchFamily="18" charset="0"/>
              </a:rPr>
              <a:t>J.-P. Tetienne, F. Capasso, and Z. Gaburro, </a:t>
            </a:r>
            <a:r>
              <a:rPr lang="en-US" altLang="zh-CN" sz="1200" dirty="0">
                <a:solidFill>
                  <a:srgbClr val="000000"/>
                </a:solidFill>
                <a:latin typeface="Times New Roman" panose="02020603050405020304" pitchFamily="18" charset="0"/>
                <a:cs typeface="Times New Roman" panose="02020603050405020304" pitchFamily="18" charset="0"/>
              </a:rPr>
              <a:t>“Light propagation with phase discontinuities: </a:t>
            </a:r>
          </a:p>
          <a:p>
            <a:pPr marL="684000" indent="-720000"/>
            <a:r>
              <a:rPr lang="en-US" altLang="zh-CN" sz="1200" dirty="0">
                <a:solidFill>
                  <a:srgbClr val="000000"/>
                </a:solidFill>
                <a:latin typeface="Times New Roman" panose="02020603050405020304" pitchFamily="18" charset="0"/>
                <a:cs typeface="Times New Roman" panose="02020603050405020304" pitchFamily="18" charset="0"/>
              </a:rPr>
              <a:t>Generalized laws of reflection and refraction,” </a:t>
            </a:r>
            <a:r>
              <a:rPr lang="en-US" altLang="zh-CN" sz="1200" i="1" dirty="0">
                <a:solidFill>
                  <a:srgbClr val="000000"/>
                </a:solidFill>
                <a:latin typeface="Times New Roman" panose="02020603050405020304" pitchFamily="18" charset="0"/>
                <a:cs typeface="Times New Roman" panose="02020603050405020304" pitchFamily="18" charset="0"/>
              </a:rPr>
              <a:t>Science</a:t>
            </a:r>
            <a:r>
              <a:rPr lang="en-US" altLang="zh-CN" sz="1200" dirty="0">
                <a:solidFill>
                  <a:srgbClr val="000000"/>
                </a:solidFill>
                <a:latin typeface="Times New Roman" panose="02020603050405020304" pitchFamily="18" charset="0"/>
                <a:cs typeface="Times New Roman" panose="02020603050405020304" pitchFamily="18" charset="0"/>
              </a:rPr>
              <a:t>, 334(6054), pp. 333–337, Oct. 2011.</a:t>
            </a:r>
          </a:p>
          <a:p>
            <a:pPr marL="684000" indent="-720000"/>
            <a:r>
              <a:rPr lang="en-US" altLang="zh-CN" sz="1200" dirty="0">
                <a:solidFill>
                  <a:srgbClr val="FF00FF"/>
                </a:solidFill>
                <a:latin typeface="Times New Roman" panose="02020603050405020304" pitchFamily="18" charset="0"/>
                <a:cs typeface="Times New Roman" panose="02020603050405020304" pitchFamily="18" charset="0"/>
              </a:rPr>
              <a:t>[Subrt’12] </a:t>
            </a:r>
            <a:r>
              <a:rPr lang="en-US" altLang="zh-CN" sz="1200" dirty="0">
                <a:solidFill>
                  <a:srgbClr val="000000"/>
                </a:solidFill>
                <a:latin typeface="Times New Roman" panose="02020603050405020304" pitchFamily="18" charset="0"/>
                <a:cs typeface="Times New Roman" panose="02020603050405020304" pitchFamily="18" charset="0"/>
              </a:rPr>
              <a:t>L. Subrt and P. Pechac, “Controlling propagation environments using intelligent walls,” in </a:t>
            </a:r>
            <a:r>
              <a:rPr lang="en-US" altLang="zh-CN" sz="1200" i="1" dirty="0">
                <a:solidFill>
                  <a:srgbClr val="000000"/>
                </a:solidFill>
                <a:latin typeface="Times New Roman" panose="02020603050405020304" pitchFamily="18" charset="0"/>
                <a:cs typeface="Times New Roman" panose="02020603050405020304" pitchFamily="18" charset="0"/>
              </a:rPr>
              <a:t>Proc. 2012 6th European Conf. Antennas </a:t>
            </a:r>
          </a:p>
          <a:p>
            <a:pPr marL="684000" indent="-720000"/>
            <a:r>
              <a:rPr lang="en-US" altLang="zh-CN" sz="1200" i="1" dirty="0">
                <a:solidFill>
                  <a:srgbClr val="000000"/>
                </a:solidFill>
                <a:latin typeface="Times New Roman" panose="02020603050405020304" pitchFamily="18" charset="0"/>
                <a:cs typeface="Times New Roman" panose="02020603050405020304" pitchFamily="18" charset="0"/>
              </a:rPr>
              <a:t>Propag. (EUCAP)</a:t>
            </a:r>
            <a:r>
              <a:rPr lang="en-US" altLang="zh-CN" sz="1200" dirty="0">
                <a:solidFill>
                  <a:srgbClr val="000000"/>
                </a:solidFill>
                <a:latin typeface="Times New Roman" panose="02020603050405020304" pitchFamily="18" charset="0"/>
                <a:cs typeface="Times New Roman" panose="02020603050405020304" pitchFamily="18" charset="0"/>
              </a:rPr>
              <a:t>, Prague, Czech Republic, Mar. 2012, pp. 1–5.</a:t>
            </a:r>
          </a:p>
          <a:p>
            <a:r>
              <a:rPr lang="zh-CN" altLang="en-US" sz="1200" dirty="0">
                <a:solidFill>
                  <a:srgbClr val="FF00FF"/>
                </a:solidFill>
                <a:latin typeface="Times New Roman" panose="02020603050405020304" pitchFamily="18" charset="0"/>
                <a:cs typeface="Times New Roman" panose="02020603050405020304" pitchFamily="18" charset="0"/>
              </a:rPr>
              <a:t>[</a:t>
            </a:r>
            <a:r>
              <a:rPr lang="en-US" altLang="zh-CN" sz="1200" dirty="0">
                <a:solidFill>
                  <a:srgbClr val="FF00FF"/>
                </a:solidFill>
                <a:latin typeface="Times New Roman" panose="02020603050405020304" pitchFamily="18" charset="0"/>
                <a:cs typeface="Times New Roman" panose="02020603050405020304" pitchFamily="18" charset="0"/>
              </a:rPr>
              <a:t>Dai’19</a:t>
            </a:r>
            <a:r>
              <a:rPr lang="zh-CN" altLang="en-US" sz="1200" dirty="0">
                <a:solidFill>
                  <a:srgbClr val="FF00FF"/>
                </a:solidFill>
                <a:latin typeface="Times New Roman" panose="02020603050405020304" pitchFamily="18" charset="0"/>
                <a:cs typeface="Times New Roman" panose="02020603050405020304" pitchFamily="18" charset="0"/>
              </a:rPr>
              <a:t>] </a:t>
            </a:r>
            <a:r>
              <a:rPr lang="zh-CN" altLang="en-US" sz="1200" dirty="0">
                <a:solidFill>
                  <a:srgbClr val="C00000"/>
                </a:solidFill>
                <a:latin typeface="Times New Roman" panose="02020603050405020304" pitchFamily="18" charset="0"/>
                <a:cs typeface="Times New Roman" panose="02020603050405020304" pitchFamily="18" charset="0"/>
              </a:rPr>
              <a:t>L. Dai</a:t>
            </a:r>
            <a:r>
              <a:rPr lang="zh-CN" altLang="en-US" sz="1200" dirty="0">
                <a:solidFill>
                  <a:srgbClr val="000000"/>
                </a:solidFill>
                <a:latin typeface="Times New Roman" panose="02020603050405020304" pitchFamily="18" charset="0"/>
                <a:cs typeface="Times New Roman" panose="02020603050405020304" pitchFamily="18" charset="0"/>
              </a:rPr>
              <a:t>, X. Y. B. Wang, M. Wang, J. Tan, S. Bi, S. Xu, F. Yang, </a:t>
            </a:r>
            <a:r>
              <a:rPr lang="en-US" altLang="zh-CN" sz="1200" dirty="0">
                <a:solidFill>
                  <a:srgbClr val="000000"/>
                </a:solidFill>
                <a:latin typeface="Times New Roman" panose="02020603050405020304" pitchFamily="18" charset="0"/>
                <a:cs typeface="Times New Roman" panose="02020603050405020304" pitchFamily="18" charset="0"/>
              </a:rPr>
              <a:t>et. al</a:t>
            </a:r>
            <a:r>
              <a:rPr lang="zh-CN" altLang="en-US" sz="1200" dirty="0">
                <a:solidFill>
                  <a:srgbClr val="000000"/>
                </a:solidFill>
                <a:latin typeface="Times New Roman" panose="02020603050405020304" pitchFamily="18" charset="0"/>
                <a:cs typeface="Times New Roman" panose="02020603050405020304" pitchFamily="18" charset="0"/>
              </a:rPr>
              <a:t>, </a:t>
            </a:r>
            <a:r>
              <a:rPr lang="en-US" altLang="zh-CN" sz="1200" dirty="0">
                <a:solidFill>
                  <a:srgbClr val="000000"/>
                </a:solidFill>
                <a:latin typeface="Times New Roman" panose="02020603050405020304" pitchFamily="18" charset="0"/>
                <a:cs typeface="Times New Roman" panose="02020603050405020304" pitchFamily="18" charset="0"/>
              </a:rPr>
              <a:t>“</a:t>
            </a:r>
            <a:r>
              <a:rPr lang="zh-CN" altLang="en-US" sz="1200" dirty="0">
                <a:solidFill>
                  <a:srgbClr val="000000"/>
                </a:solidFill>
                <a:latin typeface="Times New Roman" panose="02020603050405020304" pitchFamily="18" charset="0"/>
                <a:cs typeface="Times New Roman" panose="02020603050405020304" pitchFamily="18" charset="0"/>
              </a:rPr>
              <a:t>Reconfigurable intelligent surface-based wireless communication: Antenna design, prototyping and experimental results,</a:t>
            </a:r>
            <a:r>
              <a:rPr lang="en-US" altLang="zh-CN" sz="1200" dirty="0">
                <a:solidFill>
                  <a:srgbClr val="000000"/>
                </a:solidFill>
                <a:latin typeface="Times New Roman" panose="02020603050405020304" pitchFamily="18" charset="0"/>
                <a:cs typeface="Times New Roman" panose="02020603050405020304" pitchFamily="18" charset="0"/>
              </a:rPr>
              <a:t>”</a:t>
            </a:r>
            <a:r>
              <a:rPr lang="zh-CN" altLang="en-US" sz="1200" dirty="0">
                <a:solidFill>
                  <a:srgbClr val="000000"/>
                </a:solidFill>
                <a:latin typeface="Times New Roman" panose="02020603050405020304" pitchFamily="18" charset="0"/>
                <a:cs typeface="Times New Roman" panose="02020603050405020304" pitchFamily="18" charset="0"/>
              </a:rPr>
              <a:t> </a:t>
            </a:r>
            <a:r>
              <a:rPr lang="zh-CN" altLang="en-US" sz="1200" i="1" dirty="0">
                <a:solidFill>
                  <a:srgbClr val="000000"/>
                </a:solidFill>
                <a:latin typeface="Times New Roman" panose="02020603050405020304" pitchFamily="18" charset="0"/>
                <a:cs typeface="Times New Roman" panose="02020603050405020304" pitchFamily="18" charset="0"/>
              </a:rPr>
              <a:t>arXiv preprint arXiv: 1912.03620</a:t>
            </a:r>
            <a:r>
              <a:rPr lang="zh-CN" altLang="en-US" sz="1200" dirty="0">
                <a:solidFill>
                  <a:srgbClr val="000000"/>
                </a:solidFill>
                <a:latin typeface="Times New Roman" panose="02020603050405020304" pitchFamily="18" charset="0"/>
                <a:cs typeface="Times New Roman" panose="02020603050405020304" pitchFamily="18" charset="0"/>
              </a:rPr>
              <a:t>, Dec. 2019.</a:t>
            </a:r>
          </a:p>
        </p:txBody>
      </p:sp>
      <p:cxnSp>
        <p:nvCxnSpPr>
          <p:cNvPr id="128" name="直线箭头连接符 9"/>
          <p:cNvCxnSpPr/>
          <p:nvPr/>
        </p:nvCxnSpPr>
        <p:spPr>
          <a:xfrm>
            <a:off x="1808987" y="4771126"/>
            <a:ext cx="8590280" cy="0"/>
          </a:xfrm>
          <a:prstGeom prst="straightConnector1">
            <a:avLst/>
          </a:prstGeom>
          <a:ln w="254000" cap="rnd">
            <a:solidFill>
              <a:srgbClr val="008000"/>
            </a:solidFill>
            <a:bevel/>
            <a:headEnd type="none"/>
            <a:tailEnd type="stealth"/>
          </a:ln>
        </p:spPr>
        <p:style>
          <a:lnRef idx="2">
            <a:schemeClr val="accent1"/>
          </a:lnRef>
          <a:fillRef idx="0">
            <a:schemeClr val="accent1"/>
          </a:fillRef>
          <a:effectRef idx="1">
            <a:schemeClr val="accent1"/>
          </a:effectRef>
          <a:fontRef idx="minor">
            <a:schemeClr val="tx1"/>
          </a:fontRef>
        </p:style>
      </p:cxnSp>
      <p:sp>
        <p:nvSpPr>
          <p:cNvPr id="129" name="TextBox 6"/>
          <p:cNvSpPr txBox="1">
            <a:spLocks noChangeArrowheads="1"/>
          </p:cNvSpPr>
          <p:nvPr/>
        </p:nvSpPr>
        <p:spPr bwMode="auto">
          <a:xfrm>
            <a:off x="2834869" y="4025540"/>
            <a:ext cx="14351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algn="ctr" eaLnBrk="1" hangingPunct="1"/>
            <a:r>
              <a:rPr lang="en-US" altLang="zh-CN" sz="1600" b="1" dirty="0">
                <a:solidFill>
                  <a:srgbClr val="000000"/>
                </a:solidFill>
                <a:latin typeface="Times New Roman" panose="02020603050405020304" pitchFamily="18" charset="0"/>
                <a:ea typeface="黑体"/>
                <a:cs typeface="Times New Roman" panose="02020603050405020304" pitchFamily="18" charset="0"/>
              </a:rPr>
              <a:t>Metamaterial</a:t>
            </a:r>
          </a:p>
        </p:txBody>
      </p:sp>
      <p:cxnSp>
        <p:nvCxnSpPr>
          <p:cNvPr id="132" name="直线箭头连接符 19"/>
          <p:cNvCxnSpPr/>
          <p:nvPr/>
        </p:nvCxnSpPr>
        <p:spPr>
          <a:xfrm flipV="1">
            <a:off x="2717672" y="3770366"/>
            <a:ext cx="0" cy="990600"/>
          </a:xfrm>
          <a:prstGeom prst="straightConnector1">
            <a:avLst/>
          </a:prstGeom>
          <a:ln w="127000">
            <a:solidFill>
              <a:srgbClr val="0000FF"/>
            </a:solidFill>
            <a:headEnd type="oval" w="med" len="med"/>
            <a:tailEnd type="stealth"/>
          </a:ln>
        </p:spPr>
        <p:style>
          <a:lnRef idx="2">
            <a:schemeClr val="accent1"/>
          </a:lnRef>
          <a:fillRef idx="0">
            <a:schemeClr val="accent1"/>
          </a:fillRef>
          <a:effectRef idx="1">
            <a:schemeClr val="accent1"/>
          </a:effectRef>
          <a:fontRef idx="minor">
            <a:schemeClr val="tx1"/>
          </a:fontRef>
        </p:style>
      </p:cxnSp>
      <p:sp>
        <p:nvSpPr>
          <p:cNvPr id="133" name="文本框 132"/>
          <p:cNvSpPr txBox="1"/>
          <p:nvPr/>
        </p:nvSpPr>
        <p:spPr>
          <a:xfrm>
            <a:off x="2148712" y="4935078"/>
            <a:ext cx="1219200" cy="400110"/>
          </a:xfrm>
          <a:prstGeom prst="rect">
            <a:avLst/>
          </a:prstGeom>
          <a:noFill/>
        </p:spPr>
        <p:txBody>
          <a:bodyPr wrap="square" rtlCol="0">
            <a:spAutoFit/>
          </a:bodyPr>
          <a:lstStyle/>
          <a:p>
            <a:r>
              <a:rPr kumimoji="1" lang="en-US" altLang="zh-CN" sz="2000" b="1" dirty="0">
                <a:solidFill>
                  <a:srgbClr val="FF00FF"/>
                </a:solidFill>
                <a:latin typeface="Times" panose="02020603050405020304" pitchFamily="18" charset="0"/>
                <a:cs typeface="Times" panose="02020603050405020304" pitchFamily="18" charset="0"/>
              </a:rPr>
              <a:t>Yu’11</a:t>
            </a:r>
            <a:endParaRPr kumimoji="1" lang="zh-CN" altLang="en-US" sz="2000" b="1" dirty="0">
              <a:solidFill>
                <a:srgbClr val="FF00FF"/>
              </a:solidFill>
              <a:latin typeface="Times" panose="02020603050405020304" pitchFamily="18" charset="0"/>
              <a:cs typeface="Times" panose="02020603050405020304" pitchFamily="18" charset="0"/>
            </a:endParaRPr>
          </a:p>
        </p:txBody>
      </p:sp>
      <p:cxnSp>
        <p:nvCxnSpPr>
          <p:cNvPr id="141" name="直线箭头连接符 36"/>
          <p:cNvCxnSpPr/>
          <p:nvPr/>
        </p:nvCxnSpPr>
        <p:spPr>
          <a:xfrm flipV="1">
            <a:off x="8404097" y="3765901"/>
            <a:ext cx="0" cy="990600"/>
          </a:xfrm>
          <a:prstGeom prst="straightConnector1">
            <a:avLst/>
          </a:prstGeom>
          <a:ln w="127000">
            <a:solidFill>
              <a:srgbClr val="0000FF"/>
            </a:solidFill>
            <a:headEnd type="oval" w="med" len="med"/>
            <a:tailEnd type="stealth"/>
          </a:ln>
        </p:spPr>
        <p:style>
          <a:lnRef idx="2">
            <a:schemeClr val="accent1"/>
          </a:lnRef>
          <a:fillRef idx="0">
            <a:schemeClr val="accent1"/>
          </a:fillRef>
          <a:effectRef idx="1">
            <a:schemeClr val="accent1"/>
          </a:effectRef>
          <a:fontRef idx="minor">
            <a:schemeClr val="tx1"/>
          </a:fontRef>
        </p:style>
      </p:cxnSp>
      <p:sp>
        <p:nvSpPr>
          <p:cNvPr id="142" name="文本框 141"/>
          <p:cNvSpPr txBox="1"/>
          <p:nvPr/>
        </p:nvSpPr>
        <p:spPr>
          <a:xfrm>
            <a:off x="7936580" y="4949217"/>
            <a:ext cx="1219200" cy="400110"/>
          </a:xfrm>
          <a:prstGeom prst="rect">
            <a:avLst/>
          </a:prstGeom>
          <a:noFill/>
        </p:spPr>
        <p:txBody>
          <a:bodyPr wrap="square" rtlCol="0">
            <a:spAutoFit/>
          </a:bodyPr>
          <a:lstStyle/>
          <a:p>
            <a:r>
              <a:rPr kumimoji="1" lang="en-US" altLang="zh-CN" sz="2000" b="1" dirty="0">
                <a:solidFill>
                  <a:srgbClr val="FF00FF"/>
                </a:solidFill>
                <a:latin typeface="Times" panose="02020603050405020304" pitchFamily="18" charset="0"/>
                <a:cs typeface="Times" panose="02020603050405020304" pitchFamily="18" charset="0"/>
              </a:rPr>
              <a:t>Dai’19</a:t>
            </a:r>
            <a:endParaRPr kumimoji="1" lang="zh-CN" altLang="en-US" sz="2000" b="1" dirty="0">
              <a:solidFill>
                <a:srgbClr val="FF00FF"/>
              </a:solidFill>
              <a:latin typeface="Times" panose="02020603050405020304" pitchFamily="18" charset="0"/>
              <a:cs typeface="Times" panose="02020603050405020304" pitchFamily="18" charset="0"/>
            </a:endParaRPr>
          </a:p>
        </p:txBody>
      </p:sp>
      <p:sp>
        <p:nvSpPr>
          <p:cNvPr id="127" name="TextBox 6"/>
          <p:cNvSpPr txBox="1">
            <a:spLocks noChangeArrowheads="1"/>
          </p:cNvSpPr>
          <p:nvPr/>
        </p:nvSpPr>
        <p:spPr bwMode="auto">
          <a:xfrm>
            <a:off x="8346332" y="3799832"/>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algn="ctr" eaLnBrk="1" hangingPunct="1"/>
            <a:r>
              <a:rPr lang="en-US" altLang="zh-CN" sz="1600" b="1" dirty="0">
                <a:solidFill>
                  <a:srgbClr val="000000"/>
                </a:solidFill>
                <a:latin typeface="Times" panose="02020603050405020304" pitchFamily="18" charset="0"/>
                <a:ea typeface="黑体"/>
                <a:cs typeface="Times" panose="02020603050405020304" pitchFamily="18" charset="0"/>
              </a:rPr>
              <a:t>RIS-based communication systems</a:t>
            </a:r>
          </a:p>
        </p:txBody>
      </p:sp>
      <p:sp>
        <p:nvSpPr>
          <p:cNvPr id="37" name="TextBox 6"/>
          <p:cNvSpPr txBox="1">
            <a:spLocks noChangeArrowheads="1"/>
          </p:cNvSpPr>
          <p:nvPr/>
        </p:nvSpPr>
        <p:spPr bwMode="auto">
          <a:xfrm>
            <a:off x="5565558" y="3940130"/>
            <a:ext cx="1435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algn="ctr" eaLnBrk="1" hangingPunct="1"/>
            <a:r>
              <a:rPr lang="en-US" altLang="zh-CN" sz="1600" b="1" dirty="0">
                <a:solidFill>
                  <a:srgbClr val="000000"/>
                </a:solidFill>
                <a:latin typeface="Times New Roman" panose="02020603050405020304" pitchFamily="18" charset="0"/>
                <a:ea typeface="黑体"/>
                <a:cs typeface="Times New Roman" panose="02020603050405020304" pitchFamily="18" charset="0"/>
              </a:rPr>
              <a:t>Intelligent walls</a:t>
            </a:r>
          </a:p>
        </p:txBody>
      </p:sp>
      <p:cxnSp>
        <p:nvCxnSpPr>
          <p:cNvPr id="38" name="直线箭头连接符 19"/>
          <p:cNvCxnSpPr/>
          <p:nvPr/>
        </p:nvCxnSpPr>
        <p:spPr>
          <a:xfrm flipV="1">
            <a:off x="5517316" y="3770366"/>
            <a:ext cx="0" cy="990600"/>
          </a:xfrm>
          <a:prstGeom prst="straightConnector1">
            <a:avLst/>
          </a:prstGeom>
          <a:ln w="127000">
            <a:solidFill>
              <a:srgbClr val="0000FF"/>
            </a:solidFill>
            <a:headEnd type="oval" w="med" len="med"/>
            <a:tailEnd type="stealth"/>
          </a:ln>
        </p:spPr>
        <p:style>
          <a:lnRef idx="2">
            <a:schemeClr val="accent1"/>
          </a:lnRef>
          <a:fillRef idx="0">
            <a:schemeClr val="accent1"/>
          </a:fillRef>
          <a:effectRef idx="1">
            <a:schemeClr val="accent1"/>
          </a:effectRef>
          <a:fontRef idx="minor">
            <a:schemeClr val="tx1"/>
          </a:fontRef>
        </p:style>
      </p:cxnSp>
      <p:sp>
        <p:nvSpPr>
          <p:cNvPr id="39" name="文本框 38"/>
          <p:cNvSpPr txBox="1"/>
          <p:nvPr/>
        </p:nvSpPr>
        <p:spPr>
          <a:xfrm>
            <a:off x="4948356" y="4935078"/>
            <a:ext cx="1219200" cy="400110"/>
          </a:xfrm>
          <a:prstGeom prst="rect">
            <a:avLst/>
          </a:prstGeom>
          <a:noFill/>
        </p:spPr>
        <p:txBody>
          <a:bodyPr wrap="square" rtlCol="0">
            <a:spAutoFit/>
          </a:bodyPr>
          <a:lstStyle/>
          <a:p>
            <a:r>
              <a:rPr kumimoji="1" lang="en-US" altLang="zh-CN" sz="2000" b="1" dirty="0">
                <a:solidFill>
                  <a:srgbClr val="FF00FF"/>
                </a:solidFill>
                <a:latin typeface="Times" panose="02020603050405020304" pitchFamily="18" charset="0"/>
                <a:cs typeface="Times" panose="02020603050405020304" pitchFamily="18" charset="0"/>
              </a:rPr>
              <a:t>Subrt’12</a:t>
            </a:r>
            <a:endParaRPr kumimoji="1" lang="zh-CN" altLang="en-US" sz="2000" b="1" dirty="0">
              <a:solidFill>
                <a:srgbClr val="FF00FF"/>
              </a:solidFill>
              <a:latin typeface="Times" panose="02020603050405020304" pitchFamily="18" charset="0"/>
              <a:cs typeface="Times" panose="02020603050405020304" pitchFamily="18" charset="0"/>
            </a:endParaRPr>
          </a:p>
        </p:txBody>
      </p:sp>
      <p:pic>
        <p:nvPicPr>
          <p:cNvPr id="40" name="图片 39"/>
          <p:cNvPicPr>
            <a:picLocks noChangeAspect="1"/>
          </p:cNvPicPr>
          <p:nvPr/>
        </p:nvPicPr>
        <p:blipFill>
          <a:blip r:embed="rId4">
            <a:clrChange>
              <a:clrFrom>
                <a:srgbClr val="FFFFFF"/>
              </a:clrFrom>
              <a:clrTo>
                <a:srgbClr val="FFFFFF">
                  <a:alpha val="0"/>
                </a:srgbClr>
              </a:clrTo>
            </a:clrChange>
          </a:blip>
          <a:stretch>
            <a:fillRect/>
          </a:stretch>
        </p:blipFill>
        <p:spPr>
          <a:xfrm>
            <a:off x="4498791" y="2445715"/>
            <a:ext cx="2116121" cy="1354116"/>
          </a:xfrm>
          <a:prstGeom prst="rect">
            <a:avLst/>
          </a:prstGeom>
        </p:spPr>
      </p:pic>
      <p:pic>
        <p:nvPicPr>
          <p:cNvPr id="41" name="图片 40"/>
          <p:cNvPicPr>
            <a:picLocks noChangeAspect="1"/>
          </p:cNvPicPr>
          <p:nvPr/>
        </p:nvPicPr>
        <p:blipFill>
          <a:blip r:embed="rId5">
            <a:clrChange>
              <a:clrFrom>
                <a:srgbClr val="FFFFFF"/>
              </a:clrFrom>
              <a:clrTo>
                <a:srgbClr val="FFFFFF">
                  <a:alpha val="0"/>
                </a:srgbClr>
              </a:clrTo>
            </a:clrChange>
          </a:blip>
          <a:stretch>
            <a:fillRect/>
          </a:stretch>
        </p:blipFill>
        <p:spPr>
          <a:xfrm>
            <a:off x="4492625" y="1159905"/>
            <a:ext cx="2119333" cy="1355826"/>
          </a:xfrm>
          <a:prstGeom prst="rect">
            <a:avLst/>
          </a:prstGeom>
        </p:spPr>
      </p:pic>
      <p:pic>
        <p:nvPicPr>
          <p:cNvPr id="42" name="图片 41"/>
          <p:cNvPicPr>
            <a:picLocks noChangeAspect="1"/>
          </p:cNvPicPr>
          <p:nvPr/>
        </p:nvPicPr>
        <p:blipFill>
          <a:blip r:embed="rId6">
            <a:clrChange>
              <a:clrFrom>
                <a:srgbClr val="FFFFFF"/>
              </a:clrFrom>
              <a:clrTo>
                <a:srgbClr val="FFFFFF">
                  <a:alpha val="0"/>
                </a:srgbClr>
              </a:clrTo>
            </a:clrChange>
          </a:blip>
          <a:stretch>
            <a:fillRect/>
          </a:stretch>
        </p:blipFill>
        <p:spPr>
          <a:xfrm rot="16200000">
            <a:off x="5663405" y="2185753"/>
            <a:ext cx="2581451" cy="653817"/>
          </a:xfrm>
          <a:prstGeom prst="rect">
            <a:avLst/>
          </a:prstGeom>
        </p:spPr>
      </p:pic>
      <p:pic>
        <p:nvPicPr>
          <p:cNvPr id="83970" name="Picture 2" descr="https://timgsa.baidu.com/timg?image&amp;quality=80&amp;size=b9999_10000&amp;sec=1579155397271&amp;di=8aefaab56b8f4c86716f3ff19121ab73&amp;imgtype=jpg&amp;src=http%3A%2F%2Fimg3.imgtn.bdimg.com%2Fit%2Fu%3D3172723523%2C2068923237%26fm%3D214%26gp%3D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4243" y="1837819"/>
            <a:ext cx="2629342" cy="17353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oa.ee.tsinghua.edu.cn/dailinglong/research/RIS-based%20mmWav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5804" y="1837819"/>
            <a:ext cx="2755528" cy="183701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5245722"/>
      </p:ext>
    </p:extLst>
  </p:cSld>
  <p:clrMapOvr>
    <a:masterClrMapping/>
  </p:clrMapOvr>
  <mc:AlternateContent xmlns:mc="http://schemas.openxmlformats.org/markup-compatibility/2006" xmlns:p14="http://schemas.microsoft.com/office/powerpoint/2010/main">
    <mc:Choice Requires="p14">
      <p:transition p14:dur="0" advTm="19519"/>
    </mc:Choice>
    <mc:Fallback xmlns="">
      <p:transition advTm="19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1">
                                            <p:txEl>
                                              <p:pRg st="2" end="2"/>
                                            </p:txEl>
                                          </p:spTgt>
                                        </p:tgtEl>
                                        <p:attrNameLst>
                                          <p:attrName>style.visibility</p:attrName>
                                        </p:attrNameLst>
                                      </p:cBhvr>
                                      <p:to>
                                        <p:strVal val="visible"/>
                                      </p:to>
                                    </p:set>
                                    <p:animEffect transition="in" filter="wipe(down)">
                                      <p:cBhvr>
                                        <p:cTn id="10" dur="500"/>
                                        <p:tgtEl>
                                          <p:spTgt spid="31">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xEl>
                                              <p:pRg st="3" end="3"/>
                                            </p:txEl>
                                          </p:spTgt>
                                        </p:tgtEl>
                                        <p:attrNameLst>
                                          <p:attrName>style.visibility</p:attrName>
                                        </p:attrNameLst>
                                      </p:cBhvr>
                                      <p:to>
                                        <p:strVal val="visible"/>
                                      </p:to>
                                    </p:set>
                                    <p:animEffect transition="in" filter="wipe(down)">
                                      <p:cBhvr>
                                        <p:cTn id="13" dur="500"/>
                                        <p:tgtEl>
                                          <p:spTgt spid="31">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2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wipe(down)">
                                      <p:cBhvr>
                                        <p:cTn id="33" dur="500"/>
                                        <p:tgtEl>
                                          <p:spTgt spid="127"/>
                                        </p:tgtEl>
                                      </p:cBhvr>
                                    </p:animEffect>
                                  </p:childTnLst>
                                </p:cTn>
                              </p:par>
                              <p:par>
                                <p:cTn id="34" presetID="22" presetClass="entr" presetSubtype="4" fill="hold"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wipe(down)">
                                      <p:cBhvr>
                                        <p:cTn id="36" dur="500"/>
                                        <p:tgtEl>
                                          <p:spTgt spid="14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wipe(down)">
                                      <p:cBhvr>
                                        <p:cTn id="39" dur="500"/>
                                        <p:tgtEl>
                                          <p:spTgt spid="142"/>
                                        </p:tgtEl>
                                      </p:cBhvr>
                                    </p:animEffect>
                                  </p:childTnLst>
                                </p:cTn>
                              </p:par>
                              <p:par>
                                <p:cTn id="40" presetID="22" presetClass="entr" presetSubtype="4" fill="hold" nodeType="withEffect">
                                  <p:stCondLst>
                                    <p:cond delay="0"/>
                                  </p:stCondLst>
                                  <p:childTnLst>
                                    <p:set>
                                      <p:cBhvr>
                                        <p:cTn id="41" dur="1" fill="hold">
                                          <p:stCondLst>
                                            <p:cond delay="0"/>
                                          </p:stCondLst>
                                        </p:cTn>
                                        <p:tgtEl>
                                          <p:spTgt spid="31">
                                            <p:txEl>
                                              <p:pRg st="4" end="4"/>
                                            </p:txEl>
                                          </p:spTgt>
                                        </p:tgtEl>
                                        <p:attrNameLst>
                                          <p:attrName>style.visibility</p:attrName>
                                        </p:attrNameLst>
                                      </p:cBhvr>
                                      <p:to>
                                        <p:strVal val="visible"/>
                                      </p:to>
                                    </p:set>
                                    <p:animEffect transition="in" filter="wipe(down)">
                                      <p:cBhvr>
                                        <p:cTn id="42" dur="500"/>
                                        <p:tgtEl>
                                          <p:spTgt spid="31">
                                            <p:txEl>
                                              <p:pRg st="4" end="4"/>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46"/>
            </p:par>
          </p:childTnLst>
        </p:cTn>
      </p:par>
    </p:tnLst>
    <p:bldLst>
      <p:bldP spid="142" grpId="0"/>
      <p:bldP spid="127" grpId="0"/>
      <p:bldP spid="37" grpId="0"/>
      <p:bldP spid="39" grpId="0"/>
    </p:bldLst>
  </p:timing>
  <p:extLst>
    <p:ext uri="{E180D4A7-C9FB-4DFB-919C-405C955672EB}">
      <p14:showEvtLst xmlns:p14="http://schemas.microsoft.com/office/powerpoint/2010/main">
        <p14:playEvt time="1" objId="16"/>
        <p14:stopEvt time="13768" objId="1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3"/>
          <p:cNvSpPr txBox="1">
            <a:spLocks noChangeArrowheads="1"/>
          </p:cNvSpPr>
          <p:nvPr/>
        </p:nvSpPr>
        <p:spPr bwMode="auto">
          <a:xfrm>
            <a:off x="1524001" y="1115119"/>
            <a:ext cx="8901115" cy="2919391"/>
          </a:xfrm>
          <a:prstGeom prst="rect">
            <a:avLst/>
          </a:prstGeom>
          <a:ln w="12700" cap="flat" cmpd="sng" algn="ctr">
            <a:noFill/>
            <a:prstDash val="solid"/>
            <a:headEnd type="oval" w="med" len="med"/>
            <a:tailEnd type="stealth" w="lg" len="lg"/>
          </a:ln>
        </p:spPr>
        <p:style>
          <a:lnRef idx="1">
            <a:schemeClr val="accent1"/>
          </a:lnRef>
          <a:fillRef idx="0">
            <a:schemeClr val="accent1"/>
          </a:fillRef>
          <a:effectRef idx="0">
            <a:schemeClr val="accent1"/>
          </a:effectRef>
          <a:fontRef idx="minor">
            <a:schemeClr val="tx1"/>
          </a:fontRef>
        </p:style>
        <p:txBody>
          <a:bodyPr/>
          <a:lstStyle>
            <a:lvl1pPr marL="342900" indent="-342900" algn="l" rtl="0" eaLnBrk="0" fontAlgn="base" hangingPunct="0">
              <a:spcBef>
                <a:spcPct val="20000"/>
              </a:spcBef>
              <a:spcAft>
                <a:spcPct val="0"/>
              </a:spcAft>
              <a:buFont typeface="Wingdings" panose="05000000000000000000" charset="0"/>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charset="0"/>
              <a:buChar char="–"/>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charset="0"/>
              <a:buChar char="l"/>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charset="0"/>
              <a:buChar char="l"/>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6pPr>
            <a:lvl7pPr marL="29718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7pPr>
            <a:lvl8pPr marL="34290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8pPr>
            <a:lvl9pPr marL="3886200" indent="-228600" algn="l" rtl="0" eaLnBrk="0" fontAlgn="base" hangingPunct="0">
              <a:spcBef>
                <a:spcPct val="20000"/>
              </a:spcBef>
              <a:spcAft>
                <a:spcPct val="0"/>
              </a:spcAft>
              <a:buFont typeface="Wingdings" panose="05000000000000000000" pitchFamily="2" charset="2"/>
              <a:buChar char="l"/>
              <a:defRPr>
                <a:solidFill>
                  <a:schemeClr val="tx1"/>
                </a:solidFill>
                <a:latin typeface="+mn-lt"/>
                <a:ea typeface="+mn-ea"/>
                <a:cs typeface="+mn-cs"/>
              </a:defRPr>
            </a:lvl9pPr>
          </a:lstStyle>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Overcome the blockage</a:t>
            </a:r>
          </a:p>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Enhance the signal quality</a:t>
            </a:r>
          </a:p>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Save the power consumption</a:t>
            </a:r>
          </a:p>
          <a:p>
            <a:pPr marL="342882" lvl="1" indent="-342882"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Reduce the radiation pollution</a:t>
            </a:r>
          </a:p>
          <a:p>
            <a:pPr marL="342882" lvl="1" indent="-342882" eaLnBrk="1" hangingPunct="1">
              <a:spcBef>
                <a:spcPts val="600"/>
              </a:spcBef>
              <a:buClr>
                <a:srgbClr val="000000"/>
              </a:buClr>
              <a:buFont typeface="Wingdings" panose="05000000000000000000" pitchFamily="2" charset="2"/>
              <a:buChar char="l"/>
              <a:defRPr/>
            </a:pPr>
            <a:endParaRPr lang="zh-CN" altLang="en-US"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150" name="平行四边形 149"/>
          <p:cNvSpPr/>
          <p:nvPr/>
        </p:nvSpPr>
        <p:spPr bwMode="auto">
          <a:xfrm rot="5400000">
            <a:off x="6737903" y="1788083"/>
            <a:ext cx="1966303" cy="1430875"/>
          </a:xfrm>
          <a:prstGeom prst="parallelogram">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1268" name="Rectangle 2"/>
          <p:cNvSpPr>
            <a:spLocks noGrp="1" noChangeArrowheads="1"/>
          </p:cNvSpPr>
          <p:nvPr>
            <p:ph type="title" idx="4294967295"/>
          </p:nvPr>
        </p:nvSpPr>
        <p:spPr>
          <a:xfrm>
            <a:off x="1600200" y="228600"/>
            <a:ext cx="88392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CN" sz="3200" kern="1200" dirty="0">
                <a:solidFill>
                  <a:srgbClr val="002060"/>
                </a:solidFill>
                <a:latin typeface="Times" panose="02020603050405020304" pitchFamily="18" charset="0"/>
                <a:ea typeface="黑体" panose="02010609060101010101" pitchFamily="49" charset="-122"/>
                <a:cs typeface="Times" panose="02020603050405020304" pitchFamily="18" charset="0"/>
              </a:rPr>
              <a:t>Possible Applications of RIS</a:t>
            </a:r>
            <a:endParaRPr lang="zh-CN" altLang="en-US" sz="32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27" name="图片 126"/>
          <p:cNvPicPr>
            <a:picLocks noChangeAspect="1"/>
          </p:cNvPicPr>
          <p:nvPr/>
        </p:nvPicPr>
        <p:blipFill>
          <a:blip r:embed="rId5"/>
          <a:stretch>
            <a:fillRect/>
          </a:stretch>
        </p:blipFill>
        <p:spPr>
          <a:xfrm>
            <a:off x="5490298" y="3504087"/>
            <a:ext cx="1504418" cy="1981989"/>
          </a:xfrm>
          <a:prstGeom prst="rect">
            <a:avLst/>
          </a:prstGeom>
        </p:spPr>
      </p:pic>
      <p:graphicFrame>
        <p:nvGraphicFramePr>
          <p:cNvPr id="128" name="对象 127"/>
          <p:cNvGraphicFramePr/>
          <p:nvPr/>
        </p:nvGraphicFramePr>
        <p:xfrm>
          <a:off x="3818865" y="3728323"/>
          <a:ext cx="974109" cy="1846047"/>
        </p:xfrm>
        <a:graphic>
          <a:graphicData uri="http://schemas.openxmlformats.org/presentationml/2006/ole">
            <mc:AlternateContent xmlns:mc="http://schemas.openxmlformats.org/markup-compatibility/2006">
              <mc:Choice xmlns:v="urn:schemas-microsoft-com:vml" Requires="v">
                <p:oleObj spid="_x0000_s82061" name="Visio" r:id="rId6" imgW="1790700" imgH="3530600" progId="Visio.Drawing.11">
                  <p:embed/>
                </p:oleObj>
              </mc:Choice>
              <mc:Fallback>
                <p:oleObj name="Visio" r:id="rId6" imgW="1790700" imgH="3530600" progId="Visio.Drawing.11">
                  <p:embed/>
                  <p:pic>
                    <p:nvPicPr>
                      <p:cNvPr id="128" name="对象 1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8865" y="3728323"/>
                        <a:ext cx="974109" cy="1846047"/>
                      </a:xfrm>
                      <a:prstGeom prst="rect">
                        <a:avLst/>
                      </a:prstGeom>
                      <a:noFill/>
                      <a:ln>
                        <a:noFill/>
                      </a:ln>
                    </p:spPr>
                  </p:pic>
                </p:oleObj>
              </mc:Fallback>
            </mc:AlternateContent>
          </a:graphicData>
        </a:graphic>
      </p:graphicFrame>
      <p:pic>
        <p:nvPicPr>
          <p:cNvPr id="129" name="Picture 723"/>
          <p:cNvPicPr/>
          <p:nvPr/>
        </p:nvPicPr>
        <p:blipFill>
          <a:blip r:embed="rId8"/>
          <a:stretch>
            <a:fillRect/>
          </a:stretch>
        </p:blipFill>
        <p:spPr>
          <a:xfrm>
            <a:off x="7276101" y="4805690"/>
            <a:ext cx="223858" cy="411704"/>
          </a:xfrm>
          <a:prstGeom prst="rect">
            <a:avLst/>
          </a:prstGeom>
        </p:spPr>
      </p:pic>
      <p:sp>
        <p:nvSpPr>
          <p:cNvPr id="147" name="平行四边形 146"/>
          <p:cNvSpPr/>
          <p:nvPr/>
        </p:nvSpPr>
        <p:spPr bwMode="auto">
          <a:xfrm rot="5400000">
            <a:off x="7076928" y="2796532"/>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5" name="等腰三角形 4"/>
          <p:cNvSpPr/>
          <p:nvPr/>
        </p:nvSpPr>
        <p:spPr bwMode="auto">
          <a:xfrm rot="17508139">
            <a:off x="4871638" y="3577018"/>
            <a:ext cx="594385" cy="1410157"/>
          </a:xfrm>
          <a:prstGeom prst="triangle">
            <a:avLst/>
          </a:prstGeom>
          <a:gradFill>
            <a:gsLst>
              <a:gs pos="0">
                <a:srgbClr val="FF0000"/>
              </a:gs>
              <a:gs pos="38000">
                <a:srgbClr val="FF0000">
                  <a:alpha val="90000"/>
                </a:srgbClr>
              </a:gs>
              <a:gs pos="65000">
                <a:srgbClr val="FF0000">
                  <a:alpha val="40000"/>
                </a:srgbClr>
              </a:gs>
              <a:gs pos="100000">
                <a:srgbClr val="FF0000">
                  <a:alpha val="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6" name="乘号 5"/>
          <p:cNvSpPr/>
          <p:nvPr/>
        </p:nvSpPr>
        <p:spPr bwMode="auto">
          <a:xfrm>
            <a:off x="5629031" y="4260066"/>
            <a:ext cx="944847" cy="874734"/>
          </a:xfrm>
          <a:prstGeom prst="mathMultiply">
            <a:avLst>
              <a:gd name="adj1" fmla="val 7614"/>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7" name="L 形 6"/>
          <p:cNvSpPr/>
          <p:nvPr/>
        </p:nvSpPr>
        <p:spPr bwMode="auto">
          <a:xfrm rot="18773912">
            <a:off x="7692629" y="4719769"/>
            <a:ext cx="599056" cy="332149"/>
          </a:xfrm>
          <a:prstGeom prst="corner">
            <a:avLst>
              <a:gd name="adj1" fmla="val 19218"/>
              <a:gd name="adj2" fmla="val 21023"/>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4" name="平行四边形 153"/>
          <p:cNvSpPr/>
          <p:nvPr/>
        </p:nvSpPr>
        <p:spPr bwMode="auto">
          <a:xfrm rot="5400000">
            <a:off x="7379970" y="2873763"/>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5" name="平行四边形 154"/>
          <p:cNvSpPr/>
          <p:nvPr/>
        </p:nvSpPr>
        <p:spPr bwMode="auto">
          <a:xfrm rot="5400000">
            <a:off x="7681054" y="2950957"/>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6" name="平行四边形 155"/>
          <p:cNvSpPr/>
          <p:nvPr/>
        </p:nvSpPr>
        <p:spPr bwMode="auto">
          <a:xfrm rot="5400000">
            <a:off x="7984096" y="3028188"/>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7" name="平行四边形 156"/>
          <p:cNvSpPr/>
          <p:nvPr/>
        </p:nvSpPr>
        <p:spPr bwMode="auto">
          <a:xfrm rot="5400000">
            <a:off x="7076928" y="2435673"/>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8" name="平行四边形 157"/>
          <p:cNvSpPr/>
          <p:nvPr/>
        </p:nvSpPr>
        <p:spPr bwMode="auto">
          <a:xfrm rot="5400000">
            <a:off x="7379970" y="2512904"/>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9" name="平行四边形 158"/>
          <p:cNvSpPr/>
          <p:nvPr/>
        </p:nvSpPr>
        <p:spPr bwMode="auto">
          <a:xfrm rot="5400000">
            <a:off x="7681054" y="2590098"/>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0" name="平行四边形 159"/>
          <p:cNvSpPr/>
          <p:nvPr/>
        </p:nvSpPr>
        <p:spPr bwMode="auto">
          <a:xfrm rot="5400000">
            <a:off x="7984096" y="2667329"/>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5" name="平行四边形 164"/>
          <p:cNvSpPr/>
          <p:nvPr/>
        </p:nvSpPr>
        <p:spPr bwMode="auto">
          <a:xfrm rot="5400000">
            <a:off x="7076928" y="2074664"/>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6" name="平行四边形 165"/>
          <p:cNvSpPr/>
          <p:nvPr/>
        </p:nvSpPr>
        <p:spPr bwMode="auto">
          <a:xfrm rot="5400000">
            <a:off x="7379970" y="2151895"/>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7" name="平行四边形 166"/>
          <p:cNvSpPr/>
          <p:nvPr/>
        </p:nvSpPr>
        <p:spPr bwMode="auto">
          <a:xfrm rot="5400000">
            <a:off x="7681054" y="2229089"/>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8" name="平行四边形 167"/>
          <p:cNvSpPr/>
          <p:nvPr/>
        </p:nvSpPr>
        <p:spPr bwMode="auto">
          <a:xfrm rot="5400000">
            <a:off x="7984096" y="2306320"/>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9" name="平行四边形 168"/>
          <p:cNvSpPr/>
          <p:nvPr/>
        </p:nvSpPr>
        <p:spPr bwMode="auto">
          <a:xfrm rot="5400000">
            <a:off x="7076928" y="1713805"/>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0" name="平行四边形 169"/>
          <p:cNvSpPr/>
          <p:nvPr/>
        </p:nvSpPr>
        <p:spPr bwMode="auto">
          <a:xfrm rot="5400000">
            <a:off x="7379970" y="1791036"/>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1" name="平行四边形 170"/>
          <p:cNvSpPr/>
          <p:nvPr/>
        </p:nvSpPr>
        <p:spPr bwMode="auto">
          <a:xfrm rot="5400000">
            <a:off x="7681054" y="1868230"/>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2" name="平行四边形 171"/>
          <p:cNvSpPr/>
          <p:nvPr/>
        </p:nvSpPr>
        <p:spPr bwMode="auto">
          <a:xfrm rot="5400000">
            <a:off x="7984096" y="1945461"/>
            <a:ext cx="367622" cy="254582"/>
          </a:xfrm>
          <a:prstGeom prst="parallelogram">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1" name="等腰三角形 150"/>
          <p:cNvSpPr/>
          <p:nvPr/>
        </p:nvSpPr>
        <p:spPr bwMode="auto">
          <a:xfrm rot="14789572">
            <a:off x="5308213" y="1818159"/>
            <a:ext cx="1220809" cy="3040796"/>
          </a:xfrm>
          <a:prstGeom prst="triangle">
            <a:avLst/>
          </a:prstGeom>
          <a:gradFill>
            <a:gsLst>
              <a:gs pos="0">
                <a:srgbClr val="00B050"/>
              </a:gs>
              <a:gs pos="38000">
                <a:srgbClr val="00B050">
                  <a:alpha val="90000"/>
                </a:srgbClr>
              </a:gs>
              <a:gs pos="65000">
                <a:srgbClr val="00B050">
                  <a:alpha val="30000"/>
                </a:srgbClr>
              </a:gs>
              <a:gs pos="100000">
                <a:srgbClr val="00B050">
                  <a:alpha val="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2" name="等腰三角形 151"/>
          <p:cNvSpPr/>
          <p:nvPr/>
        </p:nvSpPr>
        <p:spPr bwMode="auto">
          <a:xfrm rot="11359988">
            <a:off x="6898329" y="2757323"/>
            <a:ext cx="1277785" cy="2071051"/>
          </a:xfrm>
          <a:prstGeom prst="triangle">
            <a:avLst/>
          </a:prstGeom>
          <a:gradFill>
            <a:gsLst>
              <a:gs pos="0">
                <a:srgbClr val="00B050"/>
              </a:gs>
              <a:gs pos="17000">
                <a:srgbClr val="00B050">
                  <a:alpha val="90000"/>
                </a:srgbClr>
              </a:gs>
              <a:gs pos="58000">
                <a:srgbClr val="00B050">
                  <a:alpha val="30000"/>
                </a:srgbClr>
              </a:gs>
              <a:gs pos="100000">
                <a:srgbClr val="00B050">
                  <a:alpha val="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32" name="文本框 31"/>
          <p:cNvSpPr txBox="1"/>
          <p:nvPr/>
        </p:nvSpPr>
        <p:spPr>
          <a:xfrm>
            <a:off x="1524000" y="6105040"/>
            <a:ext cx="9067800" cy="461665"/>
          </a:xfrm>
          <a:prstGeom prst="rect">
            <a:avLst/>
          </a:prstGeom>
          <a:noFill/>
          <a:ln>
            <a:noFill/>
          </a:ln>
        </p:spPr>
        <p:txBody>
          <a:bodyPr wrap="square" rtlCol="0">
            <a:spAutoFit/>
          </a:bodyPr>
          <a:lstStyle/>
          <a:p>
            <a:pPr marL="684000" indent="-720000"/>
            <a:r>
              <a:rPr lang="en-US" altLang="zh-CN" sz="1200" dirty="0">
                <a:solidFill>
                  <a:srgbClr val="FF00FF"/>
                </a:solidFill>
                <a:latin typeface="Times New Roman" panose="02020603050405020304" pitchFamily="18" charset="0"/>
                <a:cs typeface="Times New Roman" panose="02020603050405020304" pitchFamily="18" charset="0"/>
              </a:rPr>
              <a:t>[Zhao’19] </a:t>
            </a:r>
            <a:r>
              <a:rPr lang="en-US" altLang="zh-CN" sz="1200" dirty="0">
                <a:solidFill>
                  <a:srgbClr val="000000"/>
                </a:solidFill>
                <a:latin typeface="Times New Roman" panose="02020603050405020304" pitchFamily="18" charset="0"/>
                <a:cs typeface="Times New Roman" panose="02020603050405020304" pitchFamily="18" charset="0"/>
              </a:rPr>
              <a:t>J. Zhao and Y. Liu, “A Survey of Intelligent Reflecting Surfaces (IRSs): Towards 6G Wireless Communication Networks,”  </a:t>
            </a:r>
            <a:r>
              <a:rPr lang="en-US" altLang="zh-CN" sz="1200" i="1" dirty="0">
                <a:solidFill>
                  <a:srgbClr val="000000"/>
                </a:solidFill>
                <a:latin typeface="Times New Roman" panose="02020603050405020304" pitchFamily="18" charset="0"/>
                <a:cs typeface="Times New Roman" panose="02020603050405020304" pitchFamily="18" charset="0"/>
              </a:rPr>
              <a:t>arXiv </a:t>
            </a:r>
          </a:p>
          <a:p>
            <a:pPr marL="684000" indent="-720000"/>
            <a:r>
              <a:rPr lang="en-US" altLang="zh-CN" sz="1200" i="1" dirty="0">
                <a:solidFill>
                  <a:srgbClr val="000000"/>
                </a:solidFill>
                <a:latin typeface="Times New Roman" panose="02020603050405020304" pitchFamily="18" charset="0"/>
                <a:cs typeface="Times New Roman" panose="02020603050405020304" pitchFamily="18" charset="0"/>
              </a:rPr>
              <a:t>preprint arXiv:1905.00152</a:t>
            </a:r>
            <a:r>
              <a:rPr lang="en-US" altLang="zh-CN" sz="1200" dirty="0">
                <a:solidFill>
                  <a:srgbClr val="000000"/>
                </a:solidFill>
                <a:latin typeface="Times New Roman" panose="02020603050405020304" pitchFamily="18" charset="0"/>
                <a:cs typeface="Times New Roman" panose="02020603050405020304" pitchFamily="18" charset="0"/>
              </a:rPr>
              <a:t>, Jun. 2019.</a:t>
            </a:r>
            <a:endParaRPr lang="zh-CN" altLang="en-US" sz="1200" dirty="0">
              <a:solidFill>
                <a:srgbClr val="000000"/>
              </a:solidFill>
              <a:latin typeface="Times New Roman" panose="02020603050405020304" pitchFamily="18" charset="0"/>
              <a:cs typeface="Times New Roman" panose="02020603050405020304" pitchFamily="18" charset="0"/>
            </a:endParaRPr>
          </a:p>
        </p:txBody>
      </p:sp>
      <p:sp>
        <p:nvSpPr>
          <p:cNvPr id="34" name="圆角矩形 33"/>
          <p:cNvSpPr/>
          <p:nvPr/>
        </p:nvSpPr>
        <p:spPr bwMode="auto">
          <a:xfrm>
            <a:off x="3367266" y="5540660"/>
            <a:ext cx="5305069" cy="498713"/>
          </a:xfrm>
          <a:prstGeom prst="roundRect">
            <a:avLst/>
          </a:prstGeom>
          <a:solidFill>
            <a:srgbClr val="C00000"/>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CN" sz="2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One of the promising technologies for </a:t>
            </a:r>
            <a:r>
              <a:rPr lang="en-US" altLang="zh-CN" sz="22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6G</a:t>
            </a:r>
          </a:p>
        </p:txBody>
      </p:sp>
    </p:spTree>
    <p:custDataLst>
      <p:tags r:id="rId2"/>
    </p:custDataLst>
    <p:extLst>
      <p:ext uri="{BB962C8B-B14F-4D97-AF65-F5344CB8AC3E}">
        <p14:creationId xmlns:p14="http://schemas.microsoft.com/office/powerpoint/2010/main" val="3389514978"/>
      </p:ext>
    </p:extLst>
  </p:cSld>
  <p:clrMapOvr>
    <a:masterClrMapping/>
  </p:clrMapOvr>
  <mc:AlternateContent xmlns:mc="http://schemas.openxmlformats.org/markup-compatibility/2006" xmlns:p14="http://schemas.microsoft.com/office/powerpoint/2010/main">
    <mc:Choice Requires="p14">
      <p:transition p14:dur="0" advTm="19519"/>
    </mc:Choice>
    <mc:Fallback xmlns="">
      <p:transition advTm="19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3">
                                            <p:txEl>
                                              <p:pRg st="1" end="1"/>
                                            </p:txEl>
                                          </p:spTgt>
                                        </p:tgtEl>
                                        <p:attrNameLst>
                                          <p:attrName>style.visibility</p:attrName>
                                        </p:attrNameLst>
                                      </p:cBhvr>
                                      <p:to>
                                        <p:strVal val="visible"/>
                                      </p:to>
                                    </p:set>
                                    <p:animEffect transition="in" filter="wipe(up)">
                                      <p:cBhvr>
                                        <p:cTn id="7" dur="500"/>
                                        <p:tgtEl>
                                          <p:spTgt spid="1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3">
                                            <p:txEl>
                                              <p:pRg st="2" end="2"/>
                                            </p:txEl>
                                          </p:spTgt>
                                        </p:tgtEl>
                                        <p:attrNameLst>
                                          <p:attrName>style.visibility</p:attrName>
                                        </p:attrNameLst>
                                      </p:cBhvr>
                                      <p:to>
                                        <p:strVal val="visible"/>
                                      </p:to>
                                    </p:set>
                                    <p:animEffect transition="in" filter="wipe(up)">
                                      <p:cBhvr>
                                        <p:cTn id="12" dur="500"/>
                                        <p:tgtEl>
                                          <p:spTgt spid="1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3">
                                            <p:txEl>
                                              <p:pRg st="3" end="3"/>
                                            </p:txEl>
                                          </p:spTgt>
                                        </p:tgtEl>
                                        <p:attrNameLst>
                                          <p:attrName>style.visibility</p:attrName>
                                        </p:attrNameLst>
                                      </p:cBhvr>
                                      <p:to>
                                        <p:strVal val="visible"/>
                                      </p:to>
                                    </p:set>
                                    <p:animEffect transition="in" filter="wipe(up)">
                                      <p:cBhvr>
                                        <p:cTn id="17" dur="500"/>
                                        <p:tgtEl>
                                          <p:spTgt spid="15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4" grpId="0" animBg="1"/>
    </p:bldLst>
  </p:timing>
  <p:extLst>
    <p:ext uri="{E180D4A7-C9FB-4DFB-919C-405C955672EB}">
      <p14:showEvtLst xmlns:p14="http://schemas.microsoft.com/office/powerpoint/2010/main">
        <p14:playEvt time="1" objId="16"/>
        <p14:stopEvt time="13768" objId="1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Conventional cellular network</a:t>
            </a:r>
          </a:p>
        </p:txBody>
      </p:sp>
      <p:sp>
        <p:nvSpPr>
          <p:cNvPr id="5" name="TextBox 4"/>
          <p:cNvSpPr txBox="1"/>
          <p:nvPr/>
        </p:nvSpPr>
        <p:spPr>
          <a:xfrm>
            <a:off x="1524000" y="1116001"/>
            <a:ext cx="9144000" cy="861580"/>
          </a:xfrm>
          <a:prstGeom prst="rect">
            <a:avLst/>
          </a:prstGeom>
          <a:noFill/>
        </p:spPr>
        <p:txBody>
          <a:bodyPr wrap="square" rtlCol="0">
            <a:noAutofit/>
          </a:bodyPr>
          <a:lstStyle/>
          <a:p>
            <a:pPr marL="342900" indent="-342900">
              <a:buClr>
                <a:schemeClr val="tx1">
                  <a:lumMod val="50000"/>
                </a:schemeClr>
              </a:buClr>
              <a:buFont typeface="Wingdings" panose="05000000000000000000" pitchFamily="2" charset="2"/>
              <a:buChar char="l"/>
            </a:pPr>
            <a:r>
              <a:rPr lang="en-US" altLang="zh-CN" b="1" dirty="0">
                <a:solidFill>
                  <a:srgbClr val="C00000"/>
                </a:solidFill>
                <a:latin typeface="Times New Roman" pitchFamily="18" charset="0"/>
                <a:ea typeface="黑体" pitchFamily="49" charset="-122"/>
                <a:cs typeface="Times New Roman" pitchFamily="18" charset="0"/>
              </a:rPr>
              <a:t>Issue</a:t>
            </a:r>
            <a:r>
              <a:rPr lang="en-US" altLang="zh-CN" b="1" dirty="0">
                <a:solidFill>
                  <a:srgbClr val="000000"/>
                </a:solidFill>
                <a:latin typeface="Times New Roman" pitchFamily="18" charset="0"/>
                <a:ea typeface="黑体" pitchFamily="49" charset="-122"/>
                <a:cs typeface="Times New Roman" pitchFamily="18" charset="0"/>
              </a:rPr>
              <a:t>: serious intercell interference</a:t>
            </a:r>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b="1" baseline="300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Lozano</a:t>
            </a:r>
            <a:r>
              <a:rPr lang="en-US" altLang="zh-CN"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’13</a:t>
            </a:r>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endParaRPr kumimoji="1" lang="en-US" altLang="zh-CN" b="1" dirty="0">
              <a:solidFill>
                <a:srgbClr val="FF00FF"/>
              </a:solidFill>
              <a:latin typeface="Times New Roman" pitchFamily="18" charset="0"/>
              <a:ea typeface="黑体" pitchFamily="49" charset="-122"/>
              <a:cs typeface="Times New Roman" pitchFamily="18" charset="0"/>
            </a:endParaRPr>
          </a:p>
        </p:txBody>
      </p:sp>
      <p:grpSp>
        <p:nvGrpSpPr>
          <p:cNvPr id="8" name="组合 7">
            <a:extLst>
              <a:ext uri="{FF2B5EF4-FFF2-40B4-BE49-F238E27FC236}">
                <a16:creationId xmlns:a16="http://schemas.microsoft.com/office/drawing/2014/main" id="{1C175737-6B26-4BF8-9965-B630575D1D78}"/>
              </a:ext>
            </a:extLst>
          </p:cNvPr>
          <p:cNvGrpSpPr/>
          <p:nvPr/>
        </p:nvGrpSpPr>
        <p:grpSpPr>
          <a:xfrm>
            <a:off x="1994462" y="2396530"/>
            <a:ext cx="3564578" cy="2501571"/>
            <a:chOff x="2418522" y="2707093"/>
            <a:chExt cx="3649847" cy="2561412"/>
          </a:xfrm>
        </p:grpSpPr>
        <p:sp>
          <p:nvSpPr>
            <p:cNvPr id="7" name="六边形 6">
              <a:extLst>
                <a:ext uri="{FF2B5EF4-FFF2-40B4-BE49-F238E27FC236}">
                  <a16:creationId xmlns:a16="http://schemas.microsoft.com/office/drawing/2014/main" id="{5959B0E7-DE70-463E-9B52-E5166CBE40A9}"/>
                </a:ext>
              </a:extLst>
            </p:cNvPr>
            <p:cNvSpPr/>
            <p:nvPr/>
          </p:nvSpPr>
          <p:spPr bwMode="auto">
            <a:xfrm rot="19704705">
              <a:off x="2418522" y="2712171"/>
              <a:ext cx="1592323" cy="1372692"/>
            </a:xfrm>
            <a:prstGeom prst="hexagon">
              <a:avLst>
                <a:gd name="adj" fmla="val 30828"/>
                <a:gd name="vf" fmla="val 115470"/>
              </a:avLst>
            </a:prstGeom>
            <a:noFill/>
            <a:ln w="19050" cap="flat" cmpd="sng" algn="ctr">
              <a:solidFill>
                <a:schemeClr val="tx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284" name="六边形 283">
              <a:extLst>
                <a:ext uri="{FF2B5EF4-FFF2-40B4-BE49-F238E27FC236}">
                  <a16:creationId xmlns:a16="http://schemas.microsoft.com/office/drawing/2014/main" id="{3C9CBEB2-A92D-4E41-AF8E-6D018EDB8023}"/>
                </a:ext>
              </a:extLst>
            </p:cNvPr>
            <p:cNvSpPr/>
            <p:nvPr/>
          </p:nvSpPr>
          <p:spPr bwMode="auto">
            <a:xfrm rot="19704705">
              <a:off x="3774882" y="2707093"/>
              <a:ext cx="1592323" cy="1372692"/>
            </a:xfrm>
            <a:prstGeom prst="hexagon">
              <a:avLst>
                <a:gd name="adj" fmla="val 30828"/>
                <a:gd name="vf" fmla="val 115470"/>
              </a:avLst>
            </a:prstGeom>
            <a:noFill/>
            <a:ln w="19050" cap="flat" cmpd="sng" algn="ctr">
              <a:solidFill>
                <a:schemeClr val="tx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285" name="六边形 284">
              <a:extLst>
                <a:ext uri="{FF2B5EF4-FFF2-40B4-BE49-F238E27FC236}">
                  <a16:creationId xmlns:a16="http://schemas.microsoft.com/office/drawing/2014/main" id="{E3D8AD20-EF6C-44EF-8BB5-23DF363D033D}"/>
                </a:ext>
              </a:extLst>
            </p:cNvPr>
            <p:cNvSpPr/>
            <p:nvPr/>
          </p:nvSpPr>
          <p:spPr bwMode="auto">
            <a:xfrm rot="19704705">
              <a:off x="3111942" y="3895813"/>
              <a:ext cx="1592323" cy="1372692"/>
            </a:xfrm>
            <a:prstGeom prst="hexagon">
              <a:avLst>
                <a:gd name="adj" fmla="val 30828"/>
                <a:gd name="vf" fmla="val 115470"/>
              </a:avLst>
            </a:prstGeom>
            <a:noFill/>
            <a:ln w="19050" cap="flat" cmpd="sng" algn="ctr">
              <a:solidFill>
                <a:schemeClr val="tx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286" name="六边形 285">
              <a:extLst>
                <a:ext uri="{FF2B5EF4-FFF2-40B4-BE49-F238E27FC236}">
                  <a16:creationId xmlns:a16="http://schemas.microsoft.com/office/drawing/2014/main" id="{AFBEB392-2C4E-4FAC-8CDA-5AE8C498FAB7}"/>
                </a:ext>
              </a:extLst>
            </p:cNvPr>
            <p:cNvSpPr/>
            <p:nvPr/>
          </p:nvSpPr>
          <p:spPr bwMode="auto">
            <a:xfrm rot="19704705">
              <a:off x="4476046" y="3890732"/>
              <a:ext cx="1592323" cy="1372692"/>
            </a:xfrm>
            <a:prstGeom prst="hexagon">
              <a:avLst>
                <a:gd name="adj" fmla="val 30828"/>
                <a:gd name="vf" fmla="val 115470"/>
              </a:avLst>
            </a:prstGeom>
            <a:noFill/>
            <a:ln w="19050" cap="flat" cmpd="sng" algn="ctr">
              <a:solidFill>
                <a:schemeClr val="tx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grpSp>
      <p:grpSp>
        <p:nvGrpSpPr>
          <p:cNvPr id="509" name="组合 508">
            <a:extLst>
              <a:ext uri="{FF2B5EF4-FFF2-40B4-BE49-F238E27FC236}">
                <a16:creationId xmlns:a16="http://schemas.microsoft.com/office/drawing/2014/main" id="{84A6DA81-68BD-451A-A7AD-28C5F6F4CAC8}"/>
              </a:ext>
            </a:extLst>
          </p:cNvPr>
          <p:cNvGrpSpPr/>
          <p:nvPr/>
        </p:nvGrpSpPr>
        <p:grpSpPr>
          <a:xfrm>
            <a:off x="2650142" y="2853476"/>
            <a:ext cx="243763" cy="426729"/>
            <a:chOff x="2523765" y="1884592"/>
            <a:chExt cx="269400" cy="466692"/>
          </a:xfrm>
        </p:grpSpPr>
        <p:pic>
          <p:nvPicPr>
            <p:cNvPr id="510" name="图片 509">
              <a:extLst>
                <a:ext uri="{FF2B5EF4-FFF2-40B4-BE49-F238E27FC236}">
                  <a16:creationId xmlns:a16="http://schemas.microsoft.com/office/drawing/2014/main" id="{B5145268-F3F9-4C42-941C-7B5A3D815C00}"/>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511" name="椭圆 510">
              <a:extLst>
                <a:ext uri="{FF2B5EF4-FFF2-40B4-BE49-F238E27FC236}">
                  <a16:creationId xmlns:a16="http://schemas.microsoft.com/office/drawing/2014/main" id="{AE6A08B7-2544-4FB5-B6F8-0ABC7C2C7BB2}"/>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12" name="直接连接符 511">
              <a:extLst>
                <a:ext uri="{FF2B5EF4-FFF2-40B4-BE49-F238E27FC236}">
                  <a16:creationId xmlns:a16="http://schemas.microsoft.com/office/drawing/2014/main" id="{7277EA1E-D7A3-4A79-AFB7-586B7B9765F8}"/>
                </a:ext>
              </a:extLst>
            </p:cNvPr>
            <p:cNvCxnSpPr>
              <a:endCxn id="511"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 name="直接连接符 512">
              <a:extLst>
                <a:ext uri="{FF2B5EF4-FFF2-40B4-BE49-F238E27FC236}">
                  <a16:creationId xmlns:a16="http://schemas.microsoft.com/office/drawing/2014/main" id="{BB58BCEA-4CFD-4F29-9AFC-ACBDED19727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 name="直接连接符 513">
              <a:extLst>
                <a:ext uri="{FF2B5EF4-FFF2-40B4-BE49-F238E27FC236}">
                  <a16:creationId xmlns:a16="http://schemas.microsoft.com/office/drawing/2014/main" id="{08CD43BD-65A9-47DA-8029-2AF0D1D04F46}"/>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 name="直接连接符 514">
              <a:extLst>
                <a:ext uri="{FF2B5EF4-FFF2-40B4-BE49-F238E27FC236}">
                  <a16:creationId xmlns:a16="http://schemas.microsoft.com/office/drawing/2014/main" id="{27F61C4C-D536-4B39-8A79-7E7088C0D373}"/>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6" name="直接连接符 515">
              <a:extLst>
                <a:ext uri="{FF2B5EF4-FFF2-40B4-BE49-F238E27FC236}">
                  <a16:creationId xmlns:a16="http://schemas.microsoft.com/office/drawing/2014/main" id="{F9E750C3-8E18-425F-87B8-EEE9BD973987}"/>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7" name="直接连接符 516">
              <a:extLst>
                <a:ext uri="{FF2B5EF4-FFF2-40B4-BE49-F238E27FC236}">
                  <a16:creationId xmlns:a16="http://schemas.microsoft.com/office/drawing/2014/main" id="{D5B8F1D2-E04C-49A3-8DD8-6CB2B4747314}"/>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8" name="直接连接符 517">
              <a:extLst>
                <a:ext uri="{FF2B5EF4-FFF2-40B4-BE49-F238E27FC236}">
                  <a16:creationId xmlns:a16="http://schemas.microsoft.com/office/drawing/2014/main" id="{5B106CE3-BD2D-4395-AE05-3B865ABD5058}"/>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9" name="直接连接符 518">
              <a:extLst>
                <a:ext uri="{FF2B5EF4-FFF2-40B4-BE49-F238E27FC236}">
                  <a16:creationId xmlns:a16="http://schemas.microsoft.com/office/drawing/2014/main" id="{7ADEFE11-ED19-44EC-8670-0183B21426DA}"/>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0" name="直接连接符 519">
              <a:extLst>
                <a:ext uri="{FF2B5EF4-FFF2-40B4-BE49-F238E27FC236}">
                  <a16:creationId xmlns:a16="http://schemas.microsoft.com/office/drawing/2014/main" id="{4B91F894-3FF0-4E2C-8186-BBB6A693730E}"/>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1" name="直接连接符 520">
              <a:extLst>
                <a:ext uri="{FF2B5EF4-FFF2-40B4-BE49-F238E27FC236}">
                  <a16:creationId xmlns:a16="http://schemas.microsoft.com/office/drawing/2014/main" id="{55A0DBF8-A781-47E9-AAE2-7CBA5362A02E}"/>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2" name="直接连接符 521">
              <a:extLst>
                <a:ext uri="{FF2B5EF4-FFF2-40B4-BE49-F238E27FC236}">
                  <a16:creationId xmlns:a16="http://schemas.microsoft.com/office/drawing/2014/main" id="{EA670672-AA6D-4274-B1CA-6A56BC5CA71C}"/>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3" name="直接连接符 522">
              <a:extLst>
                <a:ext uri="{FF2B5EF4-FFF2-40B4-BE49-F238E27FC236}">
                  <a16:creationId xmlns:a16="http://schemas.microsoft.com/office/drawing/2014/main" id="{CA11A63A-30FE-41A7-A89F-FB44069059DB}"/>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4" name="直接连接符 523">
              <a:extLst>
                <a:ext uri="{FF2B5EF4-FFF2-40B4-BE49-F238E27FC236}">
                  <a16:creationId xmlns:a16="http://schemas.microsoft.com/office/drawing/2014/main" id="{6E841DBC-7963-4657-B2C6-CB33EC21E223}"/>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5" name="直接连接符 524">
              <a:extLst>
                <a:ext uri="{FF2B5EF4-FFF2-40B4-BE49-F238E27FC236}">
                  <a16:creationId xmlns:a16="http://schemas.microsoft.com/office/drawing/2014/main" id="{D75C7EE6-A556-46EE-80E4-F3A6EB834E4C}"/>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6" name="直接连接符 525">
              <a:extLst>
                <a:ext uri="{FF2B5EF4-FFF2-40B4-BE49-F238E27FC236}">
                  <a16:creationId xmlns:a16="http://schemas.microsoft.com/office/drawing/2014/main" id="{DEB021DF-C13A-427A-9D91-D7A8E9E194C5}"/>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7" name="直接连接符 526">
              <a:extLst>
                <a:ext uri="{FF2B5EF4-FFF2-40B4-BE49-F238E27FC236}">
                  <a16:creationId xmlns:a16="http://schemas.microsoft.com/office/drawing/2014/main" id="{90456148-940B-461D-9BC8-C7CFEE79AE13}"/>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8" name="组合 527">
            <a:extLst>
              <a:ext uri="{FF2B5EF4-FFF2-40B4-BE49-F238E27FC236}">
                <a16:creationId xmlns:a16="http://schemas.microsoft.com/office/drawing/2014/main" id="{C70893EC-781C-4DED-BBEE-522F2380FA40}"/>
              </a:ext>
            </a:extLst>
          </p:cNvPr>
          <p:cNvGrpSpPr/>
          <p:nvPr/>
        </p:nvGrpSpPr>
        <p:grpSpPr>
          <a:xfrm>
            <a:off x="3972635" y="2865234"/>
            <a:ext cx="243763" cy="426729"/>
            <a:chOff x="2523765" y="1884592"/>
            <a:chExt cx="269400" cy="466692"/>
          </a:xfrm>
        </p:grpSpPr>
        <p:pic>
          <p:nvPicPr>
            <p:cNvPr id="529" name="图片 528">
              <a:extLst>
                <a:ext uri="{FF2B5EF4-FFF2-40B4-BE49-F238E27FC236}">
                  <a16:creationId xmlns:a16="http://schemas.microsoft.com/office/drawing/2014/main" id="{7161C3ED-B7C4-4287-A2D0-5AF4314E041B}"/>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530" name="椭圆 529">
              <a:extLst>
                <a:ext uri="{FF2B5EF4-FFF2-40B4-BE49-F238E27FC236}">
                  <a16:creationId xmlns:a16="http://schemas.microsoft.com/office/drawing/2014/main" id="{DEEF34D9-CCEA-4C35-BBC4-2566D44C0583}"/>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31" name="直接连接符 530">
              <a:extLst>
                <a:ext uri="{FF2B5EF4-FFF2-40B4-BE49-F238E27FC236}">
                  <a16:creationId xmlns:a16="http://schemas.microsoft.com/office/drawing/2014/main" id="{E902712F-AE09-45D1-A250-5FFA003AA0D3}"/>
                </a:ext>
              </a:extLst>
            </p:cNvPr>
            <p:cNvCxnSpPr>
              <a:endCxn id="530"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直接连接符 531">
              <a:extLst>
                <a:ext uri="{FF2B5EF4-FFF2-40B4-BE49-F238E27FC236}">
                  <a16:creationId xmlns:a16="http://schemas.microsoft.com/office/drawing/2014/main" id="{9C79526A-0CA5-4A94-92FC-9A91421F600C}"/>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3" name="直接连接符 532">
              <a:extLst>
                <a:ext uri="{FF2B5EF4-FFF2-40B4-BE49-F238E27FC236}">
                  <a16:creationId xmlns:a16="http://schemas.microsoft.com/office/drawing/2014/main" id="{DB515EBF-807E-4D2A-B052-F6C31268136C}"/>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4" name="直接连接符 533">
              <a:extLst>
                <a:ext uri="{FF2B5EF4-FFF2-40B4-BE49-F238E27FC236}">
                  <a16:creationId xmlns:a16="http://schemas.microsoft.com/office/drawing/2014/main" id="{22FDC0DC-F732-4C91-98BB-D3A157B2138E}"/>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5" name="直接连接符 534">
              <a:extLst>
                <a:ext uri="{FF2B5EF4-FFF2-40B4-BE49-F238E27FC236}">
                  <a16:creationId xmlns:a16="http://schemas.microsoft.com/office/drawing/2014/main" id="{5856F2EA-5757-4854-8800-E206051EF309}"/>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6" name="直接连接符 555">
              <a:extLst>
                <a:ext uri="{FF2B5EF4-FFF2-40B4-BE49-F238E27FC236}">
                  <a16:creationId xmlns:a16="http://schemas.microsoft.com/office/drawing/2014/main" id="{D8BBD6C4-D2EE-4FEB-99EE-47B30429E78C}"/>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4" name="直接连接符 663">
              <a:extLst>
                <a:ext uri="{FF2B5EF4-FFF2-40B4-BE49-F238E27FC236}">
                  <a16:creationId xmlns:a16="http://schemas.microsoft.com/office/drawing/2014/main" id="{8F7C8292-0D07-4E6F-B8DB-177BA48DC0DE}"/>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5" name="直接连接符 664">
              <a:extLst>
                <a:ext uri="{FF2B5EF4-FFF2-40B4-BE49-F238E27FC236}">
                  <a16:creationId xmlns:a16="http://schemas.microsoft.com/office/drawing/2014/main" id="{F823E128-0307-4F71-8C3E-5CE5E7631345}"/>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6" name="直接连接符 665">
              <a:extLst>
                <a:ext uri="{FF2B5EF4-FFF2-40B4-BE49-F238E27FC236}">
                  <a16:creationId xmlns:a16="http://schemas.microsoft.com/office/drawing/2014/main" id="{4C12D44B-2680-41A1-9E06-1B78CFC46F5A}"/>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7" name="直接连接符 666">
              <a:extLst>
                <a:ext uri="{FF2B5EF4-FFF2-40B4-BE49-F238E27FC236}">
                  <a16:creationId xmlns:a16="http://schemas.microsoft.com/office/drawing/2014/main" id="{90AB6C05-991F-41EF-8985-D9B2F3E2547F}"/>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8" name="直接连接符 667">
              <a:extLst>
                <a:ext uri="{FF2B5EF4-FFF2-40B4-BE49-F238E27FC236}">
                  <a16:creationId xmlns:a16="http://schemas.microsoft.com/office/drawing/2014/main" id="{06BF0DD0-2F5D-4663-BEC4-AC33B5307A0F}"/>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9" name="直接连接符 668">
              <a:extLst>
                <a:ext uri="{FF2B5EF4-FFF2-40B4-BE49-F238E27FC236}">
                  <a16:creationId xmlns:a16="http://schemas.microsoft.com/office/drawing/2014/main" id="{89B92190-599B-4D4F-B56F-E4C31EF826EA}"/>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0" name="直接连接符 669">
              <a:extLst>
                <a:ext uri="{FF2B5EF4-FFF2-40B4-BE49-F238E27FC236}">
                  <a16:creationId xmlns:a16="http://schemas.microsoft.com/office/drawing/2014/main" id="{90C260F7-7875-4D95-9AC0-C2B117907D99}"/>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1" name="直接连接符 670">
              <a:extLst>
                <a:ext uri="{FF2B5EF4-FFF2-40B4-BE49-F238E27FC236}">
                  <a16:creationId xmlns:a16="http://schemas.microsoft.com/office/drawing/2014/main" id="{32B5D3F1-1386-4DDD-A97F-C4D35F218BBD}"/>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2" name="直接连接符 671">
              <a:extLst>
                <a:ext uri="{FF2B5EF4-FFF2-40B4-BE49-F238E27FC236}">
                  <a16:creationId xmlns:a16="http://schemas.microsoft.com/office/drawing/2014/main" id="{CF5FE4F8-60EB-4626-AE2D-0C73E7A58001}"/>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3" name="直接连接符 672">
              <a:extLst>
                <a:ext uri="{FF2B5EF4-FFF2-40B4-BE49-F238E27FC236}">
                  <a16:creationId xmlns:a16="http://schemas.microsoft.com/office/drawing/2014/main" id="{2DD3DFBC-9859-439F-8B83-1C21CCC726C3}"/>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74" name="组合 673">
            <a:extLst>
              <a:ext uri="{FF2B5EF4-FFF2-40B4-BE49-F238E27FC236}">
                <a16:creationId xmlns:a16="http://schemas.microsoft.com/office/drawing/2014/main" id="{22698913-9D7A-49B7-90A4-F11D7B3F89E0}"/>
              </a:ext>
            </a:extLst>
          </p:cNvPr>
          <p:cNvGrpSpPr/>
          <p:nvPr/>
        </p:nvGrpSpPr>
        <p:grpSpPr>
          <a:xfrm>
            <a:off x="3346849" y="4009462"/>
            <a:ext cx="243763" cy="426729"/>
            <a:chOff x="2523765" y="1884592"/>
            <a:chExt cx="269400" cy="466692"/>
          </a:xfrm>
        </p:grpSpPr>
        <p:pic>
          <p:nvPicPr>
            <p:cNvPr id="675" name="图片 674">
              <a:extLst>
                <a:ext uri="{FF2B5EF4-FFF2-40B4-BE49-F238E27FC236}">
                  <a16:creationId xmlns:a16="http://schemas.microsoft.com/office/drawing/2014/main" id="{7A923F0F-F9FA-4EC1-9FEF-63A8DF88ACC6}"/>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676" name="椭圆 675">
              <a:extLst>
                <a:ext uri="{FF2B5EF4-FFF2-40B4-BE49-F238E27FC236}">
                  <a16:creationId xmlns:a16="http://schemas.microsoft.com/office/drawing/2014/main" id="{0DDD2BBE-DAF7-4C17-805C-BA9C4F9CC145}"/>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677" name="直接连接符 676">
              <a:extLst>
                <a:ext uri="{FF2B5EF4-FFF2-40B4-BE49-F238E27FC236}">
                  <a16:creationId xmlns:a16="http://schemas.microsoft.com/office/drawing/2014/main" id="{D389EB15-3B2D-4163-9FFD-9174798A70FD}"/>
                </a:ext>
              </a:extLst>
            </p:cNvPr>
            <p:cNvCxnSpPr>
              <a:endCxn id="676"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8" name="直接连接符 677">
              <a:extLst>
                <a:ext uri="{FF2B5EF4-FFF2-40B4-BE49-F238E27FC236}">
                  <a16:creationId xmlns:a16="http://schemas.microsoft.com/office/drawing/2014/main" id="{34B47EB7-C7B4-4250-B1AC-343CD100A641}"/>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9" name="直接连接符 678">
              <a:extLst>
                <a:ext uri="{FF2B5EF4-FFF2-40B4-BE49-F238E27FC236}">
                  <a16:creationId xmlns:a16="http://schemas.microsoft.com/office/drawing/2014/main" id="{47DC8188-DFDC-4E08-8B07-01AA4DAC6444}"/>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0" name="直接连接符 679">
              <a:extLst>
                <a:ext uri="{FF2B5EF4-FFF2-40B4-BE49-F238E27FC236}">
                  <a16:creationId xmlns:a16="http://schemas.microsoft.com/office/drawing/2014/main" id="{4EB2D6F7-CC47-4329-AB26-CFAE615830F0}"/>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1" name="直接连接符 680">
              <a:extLst>
                <a:ext uri="{FF2B5EF4-FFF2-40B4-BE49-F238E27FC236}">
                  <a16:creationId xmlns:a16="http://schemas.microsoft.com/office/drawing/2014/main" id="{89947F6C-7C52-4965-876A-2ED20C657BF4}"/>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2" name="直接连接符 681">
              <a:extLst>
                <a:ext uri="{FF2B5EF4-FFF2-40B4-BE49-F238E27FC236}">
                  <a16:creationId xmlns:a16="http://schemas.microsoft.com/office/drawing/2014/main" id="{BE5F3F06-86ED-4B40-BB9F-A3346DA7602F}"/>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3" name="直接连接符 682">
              <a:extLst>
                <a:ext uri="{FF2B5EF4-FFF2-40B4-BE49-F238E27FC236}">
                  <a16:creationId xmlns:a16="http://schemas.microsoft.com/office/drawing/2014/main" id="{2B7C6FDE-8958-40F4-8B15-9CBC5BA19227}"/>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4" name="直接连接符 683">
              <a:extLst>
                <a:ext uri="{FF2B5EF4-FFF2-40B4-BE49-F238E27FC236}">
                  <a16:creationId xmlns:a16="http://schemas.microsoft.com/office/drawing/2014/main" id="{368A5699-CF0C-4C28-B924-53EF36A5C67F}"/>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5" name="直接连接符 684">
              <a:extLst>
                <a:ext uri="{FF2B5EF4-FFF2-40B4-BE49-F238E27FC236}">
                  <a16:creationId xmlns:a16="http://schemas.microsoft.com/office/drawing/2014/main" id="{72FDDEDB-77B9-434A-971C-BE0F182ADA9C}"/>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6" name="直接连接符 685">
              <a:extLst>
                <a:ext uri="{FF2B5EF4-FFF2-40B4-BE49-F238E27FC236}">
                  <a16:creationId xmlns:a16="http://schemas.microsoft.com/office/drawing/2014/main" id="{7347C95B-3A14-43DA-A5DF-439EEC39B27D}"/>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7" name="直接连接符 686">
              <a:extLst>
                <a:ext uri="{FF2B5EF4-FFF2-40B4-BE49-F238E27FC236}">
                  <a16:creationId xmlns:a16="http://schemas.microsoft.com/office/drawing/2014/main" id="{8C80861D-BAB2-4328-AE14-8AF9DB5BC268}"/>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8" name="直接连接符 687">
              <a:extLst>
                <a:ext uri="{FF2B5EF4-FFF2-40B4-BE49-F238E27FC236}">
                  <a16:creationId xmlns:a16="http://schemas.microsoft.com/office/drawing/2014/main" id="{EA4BC3EF-163C-4232-8D50-8CA9816E84CF}"/>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9" name="直接连接符 688">
              <a:extLst>
                <a:ext uri="{FF2B5EF4-FFF2-40B4-BE49-F238E27FC236}">
                  <a16:creationId xmlns:a16="http://schemas.microsoft.com/office/drawing/2014/main" id="{CA4B8CE8-BE89-42DB-A8C0-E2246F7033A2}"/>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0" name="直接连接符 689">
              <a:extLst>
                <a:ext uri="{FF2B5EF4-FFF2-40B4-BE49-F238E27FC236}">
                  <a16:creationId xmlns:a16="http://schemas.microsoft.com/office/drawing/2014/main" id="{9392B2A2-190C-4CD8-8E3F-13313EFDA2F4}"/>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1" name="直接连接符 690">
              <a:extLst>
                <a:ext uri="{FF2B5EF4-FFF2-40B4-BE49-F238E27FC236}">
                  <a16:creationId xmlns:a16="http://schemas.microsoft.com/office/drawing/2014/main" id="{139B04B5-0471-48F6-BAF2-62606CE00C80}"/>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2" name="直接连接符 691">
              <a:extLst>
                <a:ext uri="{FF2B5EF4-FFF2-40B4-BE49-F238E27FC236}">
                  <a16:creationId xmlns:a16="http://schemas.microsoft.com/office/drawing/2014/main" id="{10C4243C-0AD1-483C-94AC-562A46AF2EED}"/>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93" name="组合 692">
            <a:extLst>
              <a:ext uri="{FF2B5EF4-FFF2-40B4-BE49-F238E27FC236}">
                <a16:creationId xmlns:a16="http://schemas.microsoft.com/office/drawing/2014/main" id="{AE79D2D1-6092-4082-AD69-4E26525619BA}"/>
              </a:ext>
            </a:extLst>
          </p:cNvPr>
          <p:cNvGrpSpPr/>
          <p:nvPr/>
        </p:nvGrpSpPr>
        <p:grpSpPr>
          <a:xfrm>
            <a:off x="4679085" y="4033453"/>
            <a:ext cx="243763" cy="426729"/>
            <a:chOff x="2523765" y="1884592"/>
            <a:chExt cx="269400" cy="466692"/>
          </a:xfrm>
        </p:grpSpPr>
        <p:pic>
          <p:nvPicPr>
            <p:cNvPr id="694" name="图片 693">
              <a:extLst>
                <a:ext uri="{FF2B5EF4-FFF2-40B4-BE49-F238E27FC236}">
                  <a16:creationId xmlns:a16="http://schemas.microsoft.com/office/drawing/2014/main" id="{08E59F3A-5797-4E04-990B-96977D670CFD}"/>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695" name="椭圆 694">
              <a:extLst>
                <a:ext uri="{FF2B5EF4-FFF2-40B4-BE49-F238E27FC236}">
                  <a16:creationId xmlns:a16="http://schemas.microsoft.com/office/drawing/2014/main" id="{DE0209DC-2CE5-4222-BA2B-540C56C1DDAE}"/>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696" name="直接连接符 695">
              <a:extLst>
                <a:ext uri="{FF2B5EF4-FFF2-40B4-BE49-F238E27FC236}">
                  <a16:creationId xmlns:a16="http://schemas.microsoft.com/office/drawing/2014/main" id="{60F13296-E68F-4AAE-ABC2-C5AD7A233CA2}"/>
                </a:ext>
              </a:extLst>
            </p:cNvPr>
            <p:cNvCxnSpPr>
              <a:endCxn id="695"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7" name="直接连接符 696">
              <a:extLst>
                <a:ext uri="{FF2B5EF4-FFF2-40B4-BE49-F238E27FC236}">
                  <a16:creationId xmlns:a16="http://schemas.microsoft.com/office/drawing/2014/main" id="{EF869BF7-3895-4B3C-8B19-8C46ADCAECE6}"/>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8" name="直接连接符 697">
              <a:extLst>
                <a:ext uri="{FF2B5EF4-FFF2-40B4-BE49-F238E27FC236}">
                  <a16:creationId xmlns:a16="http://schemas.microsoft.com/office/drawing/2014/main" id="{88AAF62E-827F-43B4-A6EA-6AB8C7E3650F}"/>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9" name="直接连接符 698">
              <a:extLst>
                <a:ext uri="{FF2B5EF4-FFF2-40B4-BE49-F238E27FC236}">
                  <a16:creationId xmlns:a16="http://schemas.microsoft.com/office/drawing/2014/main" id="{92A702E9-EEFF-4783-9A0C-D3C8237B2AB3}"/>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0" name="直接连接符 699">
              <a:extLst>
                <a:ext uri="{FF2B5EF4-FFF2-40B4-BE49-F238E27FC236}">
                  <a16:creationId xmlns:a16="http://schemas.microsoft.com/office/drawing/2014/main" id="{CB8FA261-39A5-4D80-BE8F-54E949FF370A}"/>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1" name="直接连接符 700">
              <a:extLst>
                <a:ext uri="{FF2B5EF4-FFF2-40B4-BE49-F238E27FC236}">
                  <a16:creationId xmlns:a16="http://schemas.microsoft.com/office/drawing/2014/main" id="{5797F324-06A1-4AA2-BC3E-A1B4898C16A3}"/>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2" name="直接连接符 701">
              <a:extLst>
                <a:ext uri="{FF2B5EF4-FFF2-40B4-BE49-F238E27FC236}">
                  <a16:creationId xmlns:a16="http://schemas.microsoft.com/office/drawing/2014/main" id="{9E71C0D7-21AC-4DDB-8EAD-2C24C5EC4623}"/>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3" name="直接连接符 702">
              <a:extLst>
                <a:ext uri="{FF2B5EF4-FFF2-40B4-BE49-F238E27FC236}">
                  <a16:creationId xmlns:a16="http://schemas.microsoft.com/office/drawing/2014/main" id="{3533582F-E3A1-4FD5-8C37-637E1A83BBDA}"/>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4" name="直接连接符 703">
              <a:extLst>
                <a:ext uri="{FF2B5EF4-FFF2-40B4-BE49-F238E27FC236}">
                  <a16:creationId xmlns:a16="http://schemas.microsoft.com/office/drawing/2014/main" id="{765889C7-03FB-4384-AE7B-977007967CC3}"/>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5" name="直接连接符 704">
              <a:extLst>
                <a:ext uri="{FF2B5EF4-FFF2-40B4-BE49-F238E27FC236}">
                  <a16:creationId xmlns:a16="http://schemas.microsoft.com/office/drawing/2014/main" id="{2FB7C06F-937F-4A86-B5F7-7207BD3AEF06}"/>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6" name="直接连接符 705">
              <a:extLst>
                <a:ext uri="{FF2B5EF4-FFF2-40B4-BE49-F238E27FC236}">
                  <a16:creationId xmlns:a16="http://schemas.microsoft.com/office/drawing/2014/main" id="{30F4CCC8-D900-4FEB-B3BD-21E029C695BE}"/>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7" name="直接连接符 706">
              <a:extLst>
                <a:ext uri="{FF2B5EF4-FFF2-40B4-BE49-F238E27FC236}">
                  <a16:creationId xmlns:a16="http://schemas.microsoft.com/office/drawing/2014/main" id="{73DA4B22-C8D7-4A32-BE4D-294A36EDC8A7}"/>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8" name="直接连接符 707">
              <a:extLst>
                <a:ext uri="{FF2B5EF4-FFF2-40B4-BE49-F238E27FC236}">
                  <a16:creationId xmlns:a16="http://schemas.microsoft.com/office/drawing/2014/main" id="{24CC68AB-0E80-478A-94D0-BE8EB6AC6B8D}"/>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9" name="直接连接符 708">
              <a:extLst>
                <a:ext uri="{FF2B5EF4-FFF2-40B4-BE49-F238E27FC236}">
                  <a16:creationId xmlns:a16="http://schemas.microsoft.com/office/drawing/2014/main" id="{3851BF38-3F01-4E1F-AE06-2238697E26F0}"/>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0" name="直接连接符 709">
              <a:extLst>
                <a:ext uri="{FF2B5EF4-FFF2-40B4-BE49-F238E27FC236}">
                  <a16:creationId xmlns:a16="http://schemas.microsoft.com/office/drawing/2014/main" id="{0B6B4B83-6CFD-4BF1-AAC4-5FAF1C570F8D}"/>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1" name="直接连接符 710">
              <a:extLst>
                <a:ext uri="{FF2B5EF4-FFF2-40B4-BE49-F238E27FC236}">
                  <a16:creationId xmlns:a16="http://schemas.microsoft.com/office/drawing/2014/main" id="{1B9492B9-17D9-4758-98F7-7AEA0420B419}"/>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12" name="图片 711">
            <a:extLst>
              <a:ext uri="{FF2B5EF4-FFF2-40B4-BE49-F238E27FC236}">
                <a16:creationId xmlns:a16="http://schemas.microsoft.com/office/drawing/2014/main" id="{DDEB725E-BCC3-4CF7-88A5-BC02D212389A}"/>
              </a:ext>
            </a:extLst>
          </p:cNvPr>
          <p:cNvPicPr>
            <a:picLocks noChangeAspect="1"/>
          </p:cNvPicPr>
          <p:nvPr/>
        </p:nvPicPr>
        <p:blipFill>
          <a:blip r:embed="rId4"/>
          <a:stretch>
            <a:fillRect/>
          </a:stretch>
        </p:blipFill>
        <p:spPr>
          <a:xfrm>
            <a:off x="2364288" y="2728872"/>
            <a:ext cx="91484" cy="292326"/>
          </a:xfrm>
          <a:prstGeom prst="rect">
            <a:avLst/>
          </a:prstGeom>
        </p:spPr>
      </p:pic>
      <p:pic>
        <p:nvPicPr>
          <p:cNvPr id="713" name="图片 712">
            <a:extLst>
              <a:ext uri="{FF2B5EF4-FFF2-40B4-BE49-F238E27FC236}">
                <a16:creationId xmlns:a16="http://schemas.microsoft.com/office/drawing/2014/main" id="{07935282-BBAA-46B4-A4D2-ABFFF70342D7}"/>
              </a:ext>
            </a:extLst>
          </p:cNvPr>
          <p:cNvPicPr>
            <a:picLocks noChangeAspect="1"/>
          </p:cNvPicPr>
          <p:nvPr/>
        </p:nvPicPr>
        <p:blipFill>
          <a:blip r:embed="rId4"/>
          <a:stretch>
            <a:fillRect/>
          </a:stretch>
        </p:blipFill>
        <p:spPr>
          <a:xfrm>
            <a:off x="2763150" y="3362815"/>
            <a:ext cx="91484" cy="292326"/>
          </a:xfrm>
          <a:prstGeom prst="rect">
            <a:avLst/>
          </a:prstGeom>
        </p:spPr>
      </p:pic>
      <p:pic>
        <p:nvPicPr>
          <p:cNvPr id="714" name="图片 713">
            <a:extLst>
              <a:ext uri="{FF2B5EF4-FFF2-40B4-BE49-F238E27FC236}">
                <a16:creationId xmlns:a16="http://schemas.microsoft.com/office/drawing/2014/main" id="{4145AB2A-FFC2-4A89-83D5-CAB9A556CF94}"/>
              </a:ext>
            </a:extLst>
          </p:cNvPr>
          <p:cNvPicPr>
            <a:picLocks noChangeAspect="1"/>
          </p:cNvPicPr>
          <p:nvPr/>
        </p:nvPicPr>
        <p:blipFill>
          <a:blip r:embed="rId4"/>
          <a:stretch>
            <a:fillRect/>
          </a:stretch>
        </p:blipFill>
        <p:spPr>
          <a:xfrm>
            <a:off x="3079013" y="2942741"/>
            <a:ext cx="91484" cy="292326"/>
          </a:xfrm>
          <a:prstGeom prst="rect">
            <a:avLst/>
          </a:prstGeom>
        </p:spPr>
      </p:pic>
      <p:pic>
        <p:nvPicPr>
          <p:cNvPr id="715" name="图片 714">
            <a:extLst>
              <a:ext uri="{FF2B5EF4-FFF2-40B4-BE49-F238E27FC236}">
                <a16:creationId xmlns:a16="http://schemas.microsoft.com/office/drawing/2014/main" id="{8E5E467C-1959-4572-A1B9-D800CEAB912F}"/>
              </a:ext>
            </a:extLst>
          </p:cNvPr>
          <p:cNvPicPr>
            <a:picLocks noChangeAspect="1"/>
          </p:cNvPicPr>
          <p:nvPr/>
        </p:nvPicPr>
        <p:blipFill>
          <a:blip r:embed="rId4"/>
          <a:stretch>
            <a:fillRect/>
          </a:stretch>
        </p:blipFill>
        <p:spPr>
          <a:xfrm>
            <a:off x="3762833" y="2633484"/>
            <a:ext cx="91484" cy="292326"/>
          </a:xfrm>
          <a:prstGeom prst="rect">
            <a:avLst/>
          </a:prstGeom>
        </p:spPr>
      </p:pic>
      <p:pic>
        <p:nvPicPr>
          <p:cNvPr id="716" name="图片 715">
            <a:extLst>
              <a:ext uri="{FF2B5EF4-FFF2-40B4-BE49-F238E27FC236}">
                <a16:creationId xmlns:a16="http://schemas.microsoft.com/office/drawing/2014/main" id="{BDA0FC24-C470-4C85-8EAF-BF5F5B67DCB2}"/>
              </a:ext>
            </a:extLst>
          </p:cNvPr>
          <p:cNvPicPr>
            <a:picLocks noChangeAspect="1"/>
          </p:cNvPicPr>
          <p:nvPr/>
        </p:nvPicPr>
        <p:blipFill>
          <a:blip r:embed="rId4"/>
          <a:stretch>
            <a:fillRect/>
          </a:stretch>
        </p:blipFill>
        <p:spPr>
          <a:xfrm>
            <a:off x="4287168" y="3235067"/>
            <a:ext cx="91484" cy="292326"/>
          </a:xfrm>
          <a:prstGeom prst="rect">
            <a:avLst/>
          </a:prstGeom>
        </p:spPr>
      </p:pic>
      <p:pic>
        <p:nvPicPr>
          <p:cNvPr id="717" name="图片 716">
            <a:extLst>
              <a:ext uri="{FF2B5EF4-FFF2-40B4-BE49-F238E27FC236}">
                <a16:creationId xmlns:a16="http://schemas.microsoft.com/office/drawing/2014/main" id="{A935BA0C-E5EB-46D9-B832-8C7D1C0AF535}"/>
              </a:ext>
            </a:extLst>
          </p:cNvPr>
          <p:cNvPicPr>
            <a:picLocks noChangeAspect="1"/>
          </p:cNvPicPr>
          <p:nvPr/>
        </p:nvPicPr>
        <p:blipFill>
          <a:blip r:embed="rId4"/>
          <a:stretch>
            <a:fillRect/>
          </a:stretch>
        </p:blipFill>
        <p:spPr>
          <a:xfrm>
            <a:off x="3071795" y="4328316"/>
            <a:ext cx="91484" cy="292326"/>
          </a:xfrm>
          <a:prstGeom prst="rect">
            <a:avLst/>
          </a:prstGeom>
        </p:spPr>
      </p:pic>
      <p:pic>
        <p:nvPicPr>
          <p:cNvPr id="718" name="图片 717">
            <a:extLst>
              <a:ext uri="{FF2B5EF4-FFF2-40B4-BE49-F238E27FC236}">
                <a16:creationId xmlns:a16="http://schemas.microsoft.com/office/drawing/2014/main" id="{A554641D-22EB-4284-A07C-6BFF14B22557}"/>
              </a:ext>
            </a:extLst>
          </p:cNvPr>
          <p:cNvPicPr>
            <a:picLocks noChangeAspect="1"/>
          </p:cNvPicPr>
          <p:nvPr/>
        </p:nvPicPr>
        <p:blipFill>
          <a:blip r:embed="rId4"/>
          <a:stretch>
            <a:fillRect/>
          </a:stretch>
        </p:blipFill>
        <p:spPr>
          <a:xfrm>
            <a:off x="4419153" y="3827236"/>
            <a:ext cx="91484" cy="292326"/>
          </a:xfrm>
          <a:prstGeom prst="rect">
            <a:avLst/>
          </a:prstGeom>
        </p:spPr>
      </p:pic>
      <p:pic>
        <p:nvPicPr>
          <p:cNvPr id="719" name="图片 718">
            <a:extLst>
              <a:ext uri="{FF2B5EF4-FFF2-40B4-BE49-F238E27FC236}">
                <a16:creationId xmlns:a16="http://schemas.microsoft.com/office/drawing/2014/main" id="{DCCBDB2C-A0CF-45EC-91D1-C608C3A5485F}"/>
              </a:ext>
            </a:extLst>
          </p:cNvPr>
          <p:cNvPicPr>
            <a:picLocks noChangeAspect="1"/>
          </p:cNvPicPr>
          <p:nvPr/>
        </p:nvPicPr>
        <p:blipFill>
          <a:blip r:embed="rId4"/>
          <a:stretch>
            <a:fillRect/>
          </a:stretch>
        </p:blipFill>
        <p:spPr>
          <a:xfrm>
            <a:off x="5076900" y="4230753"/>
            <a:ext cx="91484" cy="292326"/>
          </a:xfrm>
          <a:prstGeom prst="rect">
            <a:avLst/>
          </a:prstGeom>
        </p:spPr>
      </p:pic>
      <p:cxnSp>
        <p:nvCxnSpPr>
          <p:cNvPr id="720" name="直接箭头连接符 719">
            <a:extLst>
              <a:ext uri="{FF2B5EF4-FFF2-40B4-BE49-F238E27FC236}">
                <a16:creationId xmlns:a16="http://schemas.microsoft.com/office/drawing/2014/main" id="{343CCAD4-D439-4C12-8EA6-3FB820223E78}"/>
              </a:ext>
            </a:extLst>
          </p:cNvPr>
          <p:cNvCxnSpPr>
            <a:cxnSpLocks/>
          </p:cNvCxnSpPr>
          <p:nvPr/>
        </p:nvCxnSpPr>
        <p:spPr>
          <a:xfrm flipV="1">
            <a:off x="2096771" y="3280205"/>
            <a:ext cx="486076" cy="424381"/>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21" name="文本框 720">
            <a:extLst>
              <a:ext uri="{FF2B5EF4-FFF2-40B4-BE49-F238E27FC236}">
                <a16:creationId xmlns:a16="http://schemas.microsoft.com/office/drawing/2014/main" id="{953F8383-7318-4820-9FD0-721814DDA22B}"/>
              </a:ext>
            </a:extLst>
          </p:cNvPr>
          <p:cNvSpPr txBox="1"/>
          <p:nvPr/>
        </p:nvSpPr>
        <p:spPr>
          <a:xfrm>
            <a:off x="1558937" y="3705674"/>
            <a:ext cx="692479" cy="400110"/>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基站</a:t>
            </a:r>
            <a:endParaRPr lang="en-US" altLang="zh-CN" sz="2000" dirty="0">
              <a:latin typeface="黑体" panose="02010609060101010101" pitchFamily="49" charset="-122"/>
              <a:ea typeface="黑体" panose="02010609060101010101" pitchFamily="49" charset="-122"/>
            </a:endParaRPr>
          </a:p>
        </p:txBody>
      </p:sp>
      <p:cxnSp>
        <p:nvCxnSpPr>
          <p:cNvPr id="722" name="直接箭头连接符 721">
            <a:extLst>
              <a:ext uri="{FF2B5EF4-FFF2-40B4-BE49-F238E27FC236}">
                <a16:creationId xmlns:a16="http://schemas.microsoft.com/office/drawing/2014/main" id="{B74D2208-EEBC-47D8-9A2E-39F58B66488C}"/>
              </a:ext>
            </a:extLst>
          </p:cNvPr>
          <p:cNvCxnSpPr>
            <a:cxnSpLocks/>
          </p:cNvCxnSpPr>
          <p:nvPr/>
        </p:nvCxnSpPr>
        <p:spPr>
          <a:xfrm>
            <a:off x="2214812" y="3932887"/>
            <a:ext cx="1030499" cy="211242"/>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23" name="直接箭头连接符 722">
            <a:extLst>
              <a:ext uri="{FF2B5EF4-FFF2-40B4-BE49-F238E27FC236}">
                <a16:creationId xmlns:a16="http://schemas.microsoft.com/office/drawing/2014/main" id="{9F75BBA6-547E-4467-AC98-88B606308750}"/>
              </a:ext>
            </a:extLst>
          </p:cNvPr>
          <p:cNvCxnSpPr>
            <a:cxnSpLocks/>
          </p:cNvCxnSpPr>
          <p:nvPr/>
        </p:nvCxnSpPr>
        <p:spPr>
          <a:xfrm flipH="1">
            <a:off x="4475552" y="2847516"/>
            <a:ext cx="870528" cy="493691"/>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24" name="直接箭头连接符 723">
            <a:extLst>
              <a:ext uri="{FF2B5EF4-FFF2-40B4-BE49-F238E27FC236}">
                <a16:creationId xmlns:a16="http://schemas.microsoft.com/office/drawing/2014/main" id="{ACFFF88A-9D45-450F-9716-B84FC73B3472}"/>
              </a:ext>
            </a:extLst>
          </p:cNvPr>
          <p:cNvCxnSpPr>
            <a:cxnSpLocks/>
          </p:cNvCxnSpPr>
          <p:nvPr/>
        </p:nvCxnSpPr>
        <p:spPr>
          <a:xfrm flipH="1">
            <a:off x="4598072" y="2958684"/>
            <a:ext cx="814176" cy="959755"/>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25" name="文本框 724">
            <a:extLst>
              <a:ext uri="{FF2B5EF4-FFF2-40B4-BE49-F238E27FC236}">
                <a16:creationId xmlns:a16="http://schemas.microsoft.com/office/drawing/2014/main" id="{424B0FCE-A7DE-4B97-9A05-44856B392890}"/>
              </a:ext>
            </a:extLst>
          </p:cNvPr>
          <p:cNvSpPr txBox="1"/>
          <p:nvPr/>
        </p:nvSpPr>
        <p:spPr>
          <a:xfrm>
            <a:off x="5314671" y="2576984"/>
            <a:ext cx="821165" cy="400110"/>
          </a:xfrm>
          <a:prstGeom prst="rect">
            <a:avLst/>
          </a:prstGeom>
          <a:noFill/>
        </p:spPr>
        <p:txBody>
          <a:bodyPr wrap="square" rtlCol="0">
            <a:spAutoFit/>
          </a:bodyPr>
          <a:lstStyle>
            <a:defPPr>
              <a:defRPr lang="en-US"/>
            </a:defPPr>
            <a:lvl1pPr>
              <a:defRPr sz="2000">
                <a:latin typeface="黑体" panose="02010609060101010101" pitchFamily="49" charset="-122"/>
                <a:ea typeface="黑体" panose="02010609060101010101" pitchFamily="49" charset="-122"/>
              </a:defRPr>
            </a:lvl1pPr>
          </a:lstStyle>
          <a:p>
            <a:r>
              <a:rPr lang="zh-CN" altLang="en-US" dirty="0"/>
              <a:t>用户</a:t>
            </a:r>
            <a:endParaRPr lang="en-US" altLang="zh-CN" dirty="0"/>
          </a:p>
        </p:txBody>
      </p:sp>
      <p:sp>
        <p:nvSpPr>
          <p:cNvPr id="727" name="矩形 726">
            <a:extLst>
              <a:ext uri="{FF2B5EF4-FFF2-40B4-BE49-F238E27FC236}">
                <a16:creationId xmlns:a16="http://schemas.microsoft.com/office/drawing/2014/main" id="{377B03AB-8D3D-4377-AD0F-EB6FA5F3BA6C}"/>
              </a:ext>
            </a:extLst>
          </p:cNvPr>
          <p:cNvSpPr/>
          <p:nvPr/>
        </p:nvSpPr>
        <p:spPr>
          <a:xfrm>
            <a:off x="1567571" y="6102942"/>
            <a:ext cx="9029676" cy="461665"/>
          </a:xfrm>
          <a:prstGeom prst="rect">
            <a:avLst/>
          </a:prstGeom>
        </p:spPr>
        <p:txBody>
          <a:bodyPr wrap="square">
            <a:spAutoFit/>
          </a:bodyPr>
          <a:lstStyle/>
          <a:p>
            <a:pPr algn="just"/>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12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Lozano</a:t>
            </a:r>
            <a:r>
              <a:rPr lang="en-US" altLang="zh-CN"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’13</a:t>
            </a:r>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 Lozano, R. W. Heath, and J. G. Andrews, “Fundamental limits of cooperation,” IEEE Transactions on Information Theory, vol. 59, no. 9, pp. 5213–5226, Sep. 2013. (</a:t>
            </a:r>
            <a:r>
              <a:rPr kumimoji="1" lang="en-US" altLang="zh-CN" sz="1200"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The IEEE Communications Society &amp; Information Theory Society Joint Paper Award</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p>
        </p:txBody>
      </p:sp>
      <p:sp>
        <p:nvSpPr>
          <p:cNvPr id="732" name="圆角矩形 31">
            <a:extLst>
              <a:ext uri="{FF2B5EF4-FFF2-40B4-BE49-F238E27FC236}">
                <a16:creationId xmlns:a16="http://schemas.microsoft.com/office/drawing/2014/main" id="{D8606F57-9D8D-4233-8C3E-E31DDB62429D}"/>
              </a:ext>
            </a:extLst>
          </p:cNvPr>
          <p:cNvSpPr>
            <a:spLocks noChangeArrowheads="1"/>
          </p:cNvSpPr>
          <p:nvPr/>
        </p:nvSpPr>
        <p:spPr bwMode="auto">
          <a:xfrm>
            <a:off x="2282784" y="5233789"/>
            <a:ext cx="7653696" cy="805365"/>
          </a:xfrm>
          <a:prstGeom prst="roundRect">
            <a:avLst>
              <a:gd name="adj" fmla="val 27528"/>
            </a:avLst>
          </a:prstGeom>
          <a:solidFill>
            <a:srgbClr val="A4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lang="en-US" altLang="zh-CN" sz="2400" b="1" dirty="0">
                <a:solidFill>
                  <a:schemeClr val="bg1"/>
                </a:solidFill>
                <a:latin typeface="Times New Roman" panose="02020603050405020304" pitchFamily="18" charset="0"/>
                <a:ea typeface="黑体" panose="02010609060101010101" pitchFamily="49" charset="-122"/>
              </a:rPr>
              <a:t>With the increasing of cell density, </a:t>
            </a:r>
            <a:r>
              <a:rPr lang="en-US" altLang="zh-CN" sz="2400" b="1" dirty="0">
                <a:solidFill>
                  <a:srgbClr val="FFFF00"/>
                </a:solidFill>
                <a:latin typeface="Times New Roman" panose="02020603050405020304" pitchFamily="18" charset="0"/>
                <a:ea typeface="黑体" panose="02010609060101010101" pitchFamily="49" charset="-122"/>
              </a:rPr>
              <a:t>intercell interference </a:t>
            </a:r>
            <a:r>
              <a:rPr lang="en-US" altLang="zh-CN" sz="2400" b="1" dirty="0">
                <a:solidFill>
                  <a:schemeClr val="bg1"/>
                </a:solidFill>
                <a:latin typeface="Times New Roman" panose="02020603050405020304" pitchFamily="18" charset="0"/>
                <a:ea typeface="黑体" panose="02010609060101010101" pitchFamily="49" charset="-122"/>
              </a:rPr>
              <a:t>becomes the </a:t>
            </a:r>
            <a:r>
              <a:rPr lang="en-US" altLang="zh-CN" sz="2400" b="1" dirty="0">
                <a:solidFill>
                  <a:srgbClr val="FFFF00"/>
                </a:solidFill>
                <a:latin typeface="Times New Roman" panose="02020603050405020304" pitchFamily="18" charset="0"/>
                <a:ea typeface="黑体" panose="02010609060101010101" pitchFamily="49" charset="-122"/>
              </a:rPr>
              <a:t>bottleneck</a:t>
            </a:r>
            <a:r>
              <a:rPr lang="en-US" altLang="zh-CN" sz="2400" b="1" dirty="0">
                <a:solidFill>
                  <a:schemeClr val="bg1"/>
                </a:solidFill>
                <a:latin typeface="Times New Roman" panose="02020603050405020304" pitchFamily="18" charset="0"/>
                <a:ea typeface="黑体" panose="02010609060101010101" pitchFamily="49" charset="-122"/>
              </a:rPr>
              <a:t> of spectrum efficiency</a:t>
            </a:r>
            <a:endParaRPr lang="zh-CN" altLang="en-US" sz="2400" b="1" dirty="0">
              <a:solidFill>
                <a:srgbClr val="FFFF00"/>
              </a:solidFill>
              <a:latin typeface="Times New Roman" panose="02020603050405020304" pitchFamily="18" charset="0"/>
              <a:ea typeface="黑体" panose="02010609060101010101" pitchFamily="49" charset="-122"/>
            </a:endParaRPr>
          </a:p>
        </p:txBody>
      </p:sp>
      <p:pic>
        <p:nvPicPr>
          <p:cNvPr id="3" name="图片 2">
            <a:extLst>
              <a:ext uri="{FF2B5EF4-FFF2-40B4-BE49-F238E27FC236}">
                <a16:creationId xmlns:a16="http://schemas.microsoft.com/office/drawing/2014/main" id="{21DC18BD-9BEC-49D8-A332-3572BDDE3D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45567" y="2081409"/>
            <a:ext cx="4072646" cy="3053295"/>
          </a:xfrm>
          <a:prstGeom prst="rect">
            <a:avLst/>
          </a:prstGeom>
        </p:spPr>
      </p:pic>
      <p:sp>
        <p:nvSpPr>
          <p:cNvPr id="13" name="箭头: 左右 12">
            <a:extLst>
              <a:ext uri="{FF2B5EF4-FFF2-40B4-BE49-F238E27FC236}">
                <a16:creationId xmlns:a16="http://schemas.microsoft.com/office/drawing/2014/main" id="{8FB55D33-AE31-46DF-AF20-9A570874116C}"/>
              </a:ext>
            </a:extLst>
          </p:cNvPr>
          <p:cNvSpPr/>
          <p:nvPr/>
        </p:nvSpPr>
        <p:spPr bwMode="auto">
          <a:xfrm>
            <a:off x="3219927" y="2919726"/>
            <a:ext cx="406921" cy="311503"/>
          </a:xfrm>
          <a:prstGeom prst="leftRightArrow">
            <a:avLst>
              <a:gd name="adj1" fmla="val 64677"/>
              <a:gd name="adj2" fmla="val 35323"/>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10" name="箭头: 左右 109">
            <a:extLst>
              <a:ext uri="{FF2B5EF4-FFF2-40B4-BE49-F238E27FC236}">
                <a16:creationId xmlns:a16="http://schemas.microsoft.com/office/drawing/2014/main" id="{17BC4F7A-759D-4C25-B6C9-0597D2FBFE98}"/>
              </a:ext>
            </a:extLst>
          </p:cNvPr>
          <p:cNvSpPr/>
          <p:nvPr/>
        </p:nvSpPr>
        <p:spPr bwMode="auto">
          <a:xfrm>
            <a:off x="3899571" y="4081749"/>
            <a:ext cx="406921" cy="311503"/>
          </a:xfrm>
          <a:prstGeom prst="leftRightArrow">
            <a:avLst>
              <a:gd name="adj1" fmla="val 64677"/>
              <a:gd name="adj2" fmla="val 35323"/>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11" name="箭头: 左右 110">
            <a:extLst>
              <a:ext uri="{FF2B5EF4-FFF2-40B4-BE49-F238E27FC236}">
                <a16:creationId xmlns:a16="http://schemas.microsoft.com/office/drawing/2014/main" id="{4C769E92-5A61-4634-B471-6627F1279BBD}"/>
              </a:ext>
            </a:extLst>
          </p:cNvPr>
          <p:cNvSpPr/>
          <p:nvPr/>
        </p:nvSpPr>
        <p:spPr bwMode="auto">
          <a:xfrm rot="17991813">
            <a:off x="3600360" y="3490667"/>
            <a:ext cx="406921" cy="311503"/>
          </a:xfrm>
          <a:prstGeom prst="leftRightArrow">
            <a:avLst>
              <a:gd name="adj1" fmla="val 64677"/>
              <a:gd name="adj2" fmla="val 35323"/>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12" name="箭头: 左右 111">
            <a:extLst>
              <a:ext uri="{FF2B5EF4-FFF2-40B4-BE49-F238E27FC236}">
                <a16:creationId xmlns:a16="http://schemas.microsoft.com/office/drawing/2014/main" id="{48C34E2F-7098-4005-A873-E33BBF3F1590}"/>
              </a:ext>
            </a:extLst>
          </p:cNvPr>
          <p:cNvSpPr/>
          <p:nvPr/>
        </p:nvSpPr>
        <p:spPr bwMode="auto">
          <a:xfrm rot="13841591">
            <a:off x="2934282" y="3484424"/>
            <a:ext cx="406921" cy="311503"/>
          </a:xfrm>
          <a:prstGeom prst="leftRightArrow">
            <a:avLst>
              <a:gd name="adj1" fmla="val 64677"/>
              <a:gd name="adj2" fmla="val 35323"/>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13" name="箭头: 左右 112">
            <a:extLst>
              <a:ext uri="{FF2B5EF4-FFF2-40B4-BE49-F238E27FC236}">
                <a16:creationId xmlns:a16="http://schemas.microsoft.com/office/drawing/2014/main" id="{FD333448-C808-4D19-BA75-C72F95D74FD8}"/>
              </a:ext>
            </a:extLst>
          </p:cNvPr>
          <p:cNvSpPr/>
          <p:nvPr/>
        </p:nvSpPr>
        <p:spPr bwMode="auto">
          <a:xfrm rot="13841591">
            <a:off x="4266405" y="3481435"/>
            <a:ext cx="406921" cy="311503"/>
          </a:xfrm>
          <a:prstGeom prst="leftRightArrow">
            <a:avLst>
              <a:gd name="adj1" fmla="val 64677"/>
              <a:gd name="adj2" fmla="val 35323"/>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5" name="对话气泡: 圆角矩形 14">
            <a:extLst>
              <a:ext uri="{FF2B5EF4-FFF2-40B4-BE49-F238E27FC236}">
                <a16:creationId xmlns:a16="http://schemas.microsoft.com/office/drawing/2014/main" id="{AE6F0B94-AC7F-46B3-8F5E-957C296606D2}"/>
              </a:ext>
            </a:extLst>
          </p:cNvPr>
          <p:cNvSpPr/>
          <p:nvPr/>
        </p:nvSpPr>
        <p:spPr bwMode="auto">
          <a:xfrm>
            <a:off x="4037073" y="1887339"/>
            <a:ext cx="2574874" cy="441347"/>
          </a:xfrm>
          <a:prstGeom prst="wedgeRoundRectCallout">
            <a:avLst>
              <a:gd name="adj1" fmla="val -41788"/>
              <a:gd name="adj2" fmla="val 201649"/>
              <a:gd name="adj3" fmla="val 1666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20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intercell interference </a:t>
            </a:r>
            <a:endParaRPr lang="zh-CN" altLang="en-US" sz="20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矩形 15">
            <a:extLst>
              <a:ext uri="{FF2B5EF4-FFF2-40B4-BE49-F238E27FC236}">
                <a16:creationId xmlns:a16="http://schemas.microsoft.com/office/drawing/2014/main" id="{B172ADD4-ECA9-4255-A481-9E853DD398E6}"/>
              </a:ext>
            </a:extLst>
          </p:cNvPr>
          <p:cNvSpPr/>
          <p:nvPr/>
        </p:nvSpPr>
        <p:spPr>
          <a:xfrm>
            <a:off x="8823405" y="3885783"/>
            <a:ext cx="1297150" cy="461665"/>
          </a:xfrm>
          <a:prstGeom prst="rect">
            <a:avLst/>
          </a:prstGeom>
        </p:spPr>
        <p:txBody>
          <a:bodyPr wrap="none">
            <a:spAutoFit/>
          </a:bodyPr>
          <a:lstStyle/>
          <a:p>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b="1" baseline="300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Lozano’13</a:t>
            </a:r>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p>
        </p:txBody>
      </p:sp>
      <p:cxnSp>
        <p:nvCxnSpPr>
          <p:cNvPr id="18" name="直接箭头连接符 17">
            <a:extLst>
              <a:ext uri="{FF2B5EF4-FFF2-40B4-BE49-F238E27FC236}">
                <a16:creationId xmlns:a16="http://schemas.microsoft.com/office/drawing/2014/main" id="{C2622E7A-AA2E-429A-A3FE-1B399AF2B903}"/>
              </a:ext>
            </a:extLst>
          </p:cNvPr>
          <p:cNvCxnSpPr>
            <a:cxnSpLocks/>
          </p:cNvCxnSpPr>
          <p:nvPr/>
        </p:nvCxnSpPr>
        <p:spPr bwMode="auto">
          <a:xfrm>
            <a:off x="8982660" y="3139992"/>
            <a:ext cx="157480" cy="434387"/>
          </a:xfrm>
          <a:prstGeom prst="straightConnector1">
            <a:avLst/>
          </a:prstGeom>
          <a:solidFill>
            <a:schemeClr val="accent1"/>
          </a:solidFill>
          <a:ln w="571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0306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par>
                                <p:cTn id="8" presetID="10" presetClass="entr" presetSubtype="0" fill="hold" nodeType="withEffect">
                                  <p:stCondLst>
                                    <p:cond delay="0"/>
                                  </p:stCondLst>
                                  <p:childTnLst>
                                    <p:set>
                                      <p:cBhvr>
                                        <p:cTn id="9" dur="1" fill="hold">
                                          <p:stCondLst>
                                            <p:cond delay="0"/>
                                          </p:stCondLst>
                                        </p:cTn>
                                        <p:tgtEl>
                                          <p:spTgt spid="713"/>
                                        </p:tgtEl>
                                        <p:attrNameLst>
                                          <p:attrName>style.visibility</p:attrName>
                                        </p:attrNameLst>
                                      </p:cBhvr>
                                      <p:to>
                                        <p:strVal val="visible"/>
                                      </p:to>
                                    </p:set>
                                    <p:animEffect transition="in" filter="fade">
                                      <p:cBhvr>
                                        <p:cTn id="10" dur="500"/>
                                        <p:tgtEl>
                                          <p:spTgt spid="713"/>
                                        </p:tgtEl>
                                      </p:cBhvr>
                                    </p:animEffect>
                                  </p:childTnLst>
                                </p:cTn>
                              </p:par>
                              <p:par>
                                <p:cTn id="11" presetID="10" presetClass="entr" presetSubtype="0" fill="hold" nodeType="withEffect">
                                  <p:stCondLst>
                                    <p:cond delay="0"/>
                                  </p:stCondLst>
                                  <p:childTnLst>
                                    <p:set>
                                      <p:cBhvr>
                                        <p:cTn id="12" dur="1" fill="hold">
                                          <p:stCondLst>
                                            <p:cond delay="0"/>
                                          </p:stCondLst>
                                        </p:cTn>
                                        <p:tgtEl>
                                          <p:spTgt spid="714"/>
                                        </p:tgtEl>
                                        <p:attrNameLst>
                                          <p:attrName>style.visibility</p:attrName>
                                        </p:attrNameLst>
                                      </p:cBhvr>
                                      <p:to>
                                        <p:strVal val="visible"/>
                                      </p:to>
                                    </p:set>
                                    <p:animEffect transition="in" filter="fade">
                                      <p:cBhvr>
                                        <p:cTn id="13" dur="500"/>
                                        <p:tgtEl>
                                          <p:spTgt spid="714"/>
                                        </p:tgtEl>
                                      </p:cBhvr>
                                    </p:animEffect>
                                  </p:childTnLst>
                                </p:cTn>
                              </p:par>
                              <p:par>
                                <p:cTn id="14" presetID="10" presetClass="entr" presetSubtype="0" fill="hold" nodeType="withEffect">
                                  <p:stCondLst>
                                    <p:cond delay="0"/>
                                  </p:stCondLst>
                                  <p:childTnLst>
                                    <p:set>
                                      <p:cBhvr>
                                        <p:cTn id="15" dur="1" fill="hold">
                                          <p:stCondLst>
                                            <p:cond delay="0"/>
                                          </p:stCondLst>
                                        </p:cTn>
                                        <p:tgtEl>
                                          <p:spTgt spid="715"/>
                                        </p:tgtEl>
                                        <p:attrNameLst>
                                          <p:attrName>style.visibility</p:attrName>
                                        </p:attrNameLst>
                                      </p:cBhvr>
                                      <p:to>
                                        <p:strVal val="visible"/>
                                      </p:to>
                                    </p:set>
                                    <p:animEffect transition="in" filter="fade">
                                      <p:cBhvr>
                                        <p:cTn id="16" dur="500"/>
                                        <p:tgtEl>
                                          <p:spTgt spid="715"/>
                                        </p:tgtEl>
                                      </p:cBhvr>
                                    </p:animEffect>
                                  </p:childTnLst>
                                </p:cTn>
                              </p:par>
                              <p:par>
                                <p:cTn id="17" presetID="10" presetClass="entr" presetSubtype="0" fill="hold" nodeType="withEffect">
                                  <p:stCondLst>
                                    <p:cond delay="0"/>
                                  </p:stCondLst>
                                  <p:childTnLst>
                                    <p:set>
                                      <p:cBhvr>
                                        <p:cTn id="18" dur="1" fill="hold">
                                          <p:stCondLst>
                                            <p:cond delay="0"/>
                                          </p:stCondLst>
                                        </p:cTn>
                                        <p:tgtEl>
                                          <p:spTgt spid="716"/>
                                        </p:tgtEl>
                                        <p:attrNameLst>
                                          <p:attrName>style.visibility</p:attrName>
                                        </p:attrNameLst>
                                      </p:cBhvr>
                                      <p:to>
                                        <p:strVal val="visible"/>
                                      </p:to>
                                    </p:set>
                                    <p:animEffect transition="in" filter="fade">
                                      <p:cBhvr>
                                        <p:cTn id="19" dur="500"/>
                                        <p:tgtEl>
                                          <p:spTgt spid="716"/>
                                        </p:tgtEl>
                                      </p:cBhvr>
                                    </p:animEffect>
                                  </p:childTnLst>
                                </p:cTn>
                              </p:par>
                              <p:par>
                                <p:cTn id="20" presetID="10" presetClass="entr" presetSubtype="0" fill="hold" nodeType="withEffect">
                                  <p:stCondLst>
                                    <p:cond delay="0"/>
                                  </p:stCondLst>
                                  <p:childTnLst>
                                    <p:set>
                                      <p:cBhvr>
                                        <p:cTn id="21" dur="1" fill="hold">
                                          <p:stCondLst>
                                            <p:cond delay="0"/>
                                          </p:stCondLst>
                                        </p:cTn>
                                        <p:tgtEl>
                                          <p:spTgt spid="717"/>
                                        </p:tgtEl>
                                        <p:attrNameLst>
                                          <p:attrName>style.visibility</p:attrName>
                                        </p:attrNameLst>
                                      </p:cBhvr>
                                      <p:to>
                                        <p:strVal val="visible"/>
                                      </p:to>
                                    </p:set>
                                    <p:animEffect transition="in" filter="fade">
                                      <p:cBhvr>
                                        <p:cTn id="22" dur="500"/>
                                        <p:tgtEl>
                                          <p:spTgt spid="717"/>
                                        </p:tgtEl>
                                      </p:cBhvr>
                                    </p:animEffect>
                                  </p:childTnLst>
                                </p:cTn>
                              </p:par>
                              <p:par>
                                <p:cTn id="23" presetID="10" presetClass="entr" presetSubtype="0" fill="hold" nodeType="withEffect">
                                  <p:stCondLst>
                                    <p:cond delay="0"/>
                                  </p:stCondLst>
                                  <p:childTnLst>
                                    <p:set>
                                      <p:cBhvr>
                                        <p:cTn id="24" dur="1" fill="hold">
                                          <p:stCondLst>
                                            <p:cond delay="0"/>
                                          </p:stCondLst>
                                        </p:cTn>
                                        <p:tgtEl>
                                          <p:spTgt spid="718"/>
                                        </p:tgtEl>
                                        <p:attrNameLst>
                                          <p:attrName>style.visibility</p:attrName>
                                        </p:attrNameLst>
                                      </p:cBhvr>
                                      <p:to>
                                        <p:strVal val="visible"/>
                                      </p:to>
                                    </p:set>
                                    <p:animEffect transition="in" filter="fade">
                                      <p:cBhvr>
                                        <p:cTn id="25" dur="500"/>
                                        <p:tgtEl>
                                          <p:spTgt spid="718"/>
                                        </p:tgtEl>
                                      </p:cBhvr>
                                    </p:animEffect>
                                  </p:childTnLst>
                                </p:cTn>
                              </p:par>
                              <p:par>
                                <p:cTn id="26" presetID="10" presetClass="entr" presetSubtype="0" fill="hold" nodeType="with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5"/>
                                        </p:tgtEl>
                                        <p:attrNameLst>
                                          <p:attrName>style.visibility</p:attrName>
                                        </p:attrNameLst>
                                      </p:cBhvr>
                                      <p:to>
                                        <p:strVal val="visible"/>
                                      </p:to>
                                    </p:set>
                                    <p:animEffect transition="in" filter="fade">
                                      <p:cBhvr>
                                        <p:cTn id="31" dur="500"/>
                                        <p:tgtEl>
                                          <p:spTgt spid="725"/>
                                        </p:tgtEl>
                                      </p:cBhvr>
                                    </p:animEffect>
                                  </p:childTnLst>
                                </p:cTn>
                              </p:par>
                              <p:par>
                                <p:cTn id="32" presetID="10" presetClass="entr" presetSubtype="0" fill="hold" nodeType="withEffect">
                                  <p:stCondLst>
                                    <p:cond delay="0"/>
                                  </p:stCondLst>
                                  <p:childTnLst>
                                    <p:set>
                                      <p:cBhvr>
                                        <p:cTn id="33" dur="1" fill="hold">
                                          <p:stCondLst>
                                            <p:cond delay="0"/>
                                          </p:stCondLst>
                                        </p:cTn>
                                        <p:tgtEl>
                                          <p:spTgt spid="724"/>
                                        </p:tgtEl>
                                        <p:attrNameLst>
                                          <p:attrName>style.visibility</p:attrName>
                                        </p:attrNameLst>
                                      </p:cBhvr>
                                      <p:to>
                                        <p:strVal val="visible"/>
                                      </p:to>
                                    </p:set>
                                    <p:animEffect transition="in" filter="fade">
                                      <p:cBhvr>
                                        <p:cTn id="34" dur="500"/>
                                        <p:tgtEl>
                                          <p:spTgt spid="724"/>
                                        </p:tgtEl>
                                      </p:cBhvr>
                                    </p:animEffect>
                                  </p:childTnLst>
                                </p:cTn>
                              </p:par>
                              <p:par>
                                <p:cTn id="35" presetID="10" presetClass="entr" presetSubtype="0" fill="hold" nodeType="withEffect">
                                  <p:stCondLst>
                                    <p:cond delay="0"/>
                                  </p:stCondLst>
                                  <p:childTnLst>
                                    <p:set>
                                      <p:cBhvr>
                                        <p:cTn id="36" dur="1" fill="hold">
                                          <p:stCondLst>
                                            <p:cond delay="0"/>
                                          </p:stCondLst>
                                        </p:cTn>
                                        <p:tgtEl>
                                          <p:spTgt spid="723"/>
                                        </p:tgtEl>
                                        <p:attrNameLst>
                                          <p:attrName>style.visibility</p:attrName>
                                        </p:attrNameLst>
                                      </p:cBhvr>
                                      <p:to>
                                        <p:strVal val="visible"/>
                                      </p:to>
                                    </p:set>
                                    <p:animEffect transition="in" filter="fade">
                                      <p:cBhvr>
                                        <p:cTn id="37" dur="500"/>
                                        <p:tgtEl>
                                          <p:spTgt spid="7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500"/>
                                        <p:tgtEl>
                                          <p:spTgt spid="1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32"/>
                                        </p:tgtEl>
                                        <p:attrNameLst>
                                          <p:attrName>style.visibility</p:attrName>
                                        </p:attrNameLst>
                                      </p:cBhvr>
                                      <p:to>
                                        <p:strVal val="visible"/>
                                      </p:to>
                                    </p:set>
                                    <p:animEffect transition="in" filter="fade">
                                      <p:cBhvr>
                                        <p:cTn id="70" dur="500"/>
                                        <p:tgtEl>
                                          <p:spTgt spid="732"/>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P spid="732" grpId="0" animBg="1"/>
      <p:bldP spid="13" grpId="0" animBg="1"/>
      <p:bldP spid="110" grpId="0" animBg="1"/>
      <p:bldP spid="111" grpId="0" animBg="1"/>
      <p:bldP spid="112" grpId="0" animBg="1"/>
      <p:bldP spid="113"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组合 168">
            <a:extLst>
              <a:ext uri="{FF2B5EF4-FFF2-40B4-BE49-F238E27FC236}">
                <a16:creationId xmlns:a16="http://schemas.microsoft.com/office/drawing/2014/main" id="{DB332AC3-E94B-460D-8793-8639BB131AFC}"/>
              </a:ext>
            </a:extLst>
          </p:cNvPr>
          <p:cNvGrpSpPr/>
          <p:nvPr/>
        </p:nvGrpSpPr>
        <p:grpSpPr>
          <a:xfrm>
            <a:off x="6051872" y="2306488"/>
            <a:ext cx="301161" cy="527210"/>
            <a:chOff x="2523765" y="1884592"/>
            <a:chExt cx="269400" cy="466692"/>
          </a:xfrm>
        </p:grpSpPr>
        <p:pic>
          <p:nvPicPr>
            <p:cNvPr id="170" name="图片 169">
              <a:extLst>
                <a:ext uri="{FF2B5EF4-FFF2-40B4-BE49-F238E27FC236}">
                  <a16:creationId xmlns:a16="http://schemas.microsoft.com/office/drawing/2014/main" id="{E007F92F-FF4B-4CB8-9BCB-53DD868F4332}"/>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171" name="椭圆 170">
              <a:extLst>
                <a:ext uri="{FF2B5EF4-FFF2-40B4-BE49-F238E27FC236}">
                  <a16:creationId xmlns:a16="http://schemas.microsoft.com/office/drawing/2014/main" id="{81CB8FFC-72E7-4A9F-8382-F0FA7BE11CF2}"/>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72" name="直接连接符 171">
              <a:extLst>
                <a:ext uri="{FF2B5EF4-FFF2-40B4-BE49-F238E27FC236}">
                  <a16:creationId xmlns:a16="http://schemas.microsoft.com/office/drawing/2014/main" id="{89EA0E2B-F240-4521-BD7A-DC84FD92D389}"/>
                </a:ext>
              </a:extLst>
            </p:cNvPr>
            <p:cNvCxnSpPr>
              <a:endCxn id="171"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直接连接符 172">
              <a:extLst>
                <a:ext uri="{FF2B5EF4-FFF2-40B4-BE49-F238E27FC236}">
                  <a16:creationId xmlns:a16="http://schemas.microsoft.com/office/drawing/2014/main" id="{5136F529-A4DC-419C-8443-55CA226F6336}"/>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直接连接符 173">
              <a:extLst>
                <a:ext uri="{FF2B5EF4-FFF2-40B4-BE49-F238E27FC236}">
                  <a16:creationId xmlns:a16="http://schemas.microsoft.com/office/drawing/2014/main" id="{D63FE9F7-0CD6-42B8-83FC-160CF6553F5B}"/>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直接连接符 174">
              <a:extLst>
                <a:ext uri="{FF2B5EF4-FFF2-40B4-BE49-F238E27FC236}">
                  <a16:creationId xmlns:a16="http://schemas.microsoft.com/office/drawing/2014/main" id="{421AB1BF-5BCB-4D15-9482-93042131DFDA}"/>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直接连接符 175">
              <a:extLst>
                <a:ext uri="{FF2B5EF4-FFF2-40B4-BE49-F238E27FC236}">
                  <a16:creationId xmlns:a16="http://schemas.microsoft.com/office/drawing/2014/main" id="{B2C0419B-6BD6-48F4-A724-2BFAEAE824E0}"/>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直接连接符 176">
              <a:extLst>
                <a:ext uri="{FF2B5EF4-FFF2-40B4-BE49-F238E27FC236}">
                  <a16:creationId xmlns:a16="http://schemas.microsoft.com/office/drawing/2014/main" id="{D7221EAE-2F8F-4A58-B488-A5087053CFF0}"/>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直接连接符 177">
              <a:extLst>
                <a:ext uri="{FF2B5EF4-FFF2-40B4-BE49-F238E27FC236}">
                  <a16:creationId xmlns:a16="http://schemas.microsoft.com/office/drawing/2014/main" id="{FF16AD75-7B04-4089-95FF-EF6EAC7FB061}"/>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直接连接符 178">
              <a:extLst>
                <a:ext uri="{FF2B5EF4-FFF2-40B4-BE49-F238E27FC236}">
                  <a16:creationId xmlns:a16="http://schemas.microsoft.com/office/drawing/2014/main" id="{BFDAB133-480C-4763-BEB7-4BC50BF0AA04}"/>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直接连接符 179">
              <a:extLst>
                <a:ext uri="{FF2B5EF4-FFF2-40B4-BE49-F238E27FC236}">
                  <a16:creationId xmlns:a16="http://schemas.microsoft.com/office/drawing/2014/main" id="{C389751A-AF98-433D-8B41-7FA704FA1CEB}"/>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直接连接符 180">
              <a:extLst>
                <a:ext uri="{FF2B5EF4-FFF2-40B4-BE49-F238E27FC236}">
                  <a16:creationId xmlns:a16="http://schemas.microsoft.com/office/drawing/2014/main" id="{9B8466F4-2690-465B-9A54-FA46633D716D}"/>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直接连接符 181">
              <a:extLst>
                <a:ext uri="{FF2B5EF4-FFF2-40B4-BE49-F238E27FC236}">
                  <a16:creationId xmlns:a16="http://schemas.microsoft.com/office/drawing/2014/main" id="{698A5CEF-7784-4ED7-92CA-B7FBE52D95BA}"/>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直接连接符 182">
              <a:extLst>
                <a:ext uri="{FF2B5EF4-FFF2-40B4-BE49-F238E27FC236}">
                  <a16:creationId xmlns:a16="http://schemas.microsoft.com/office/drawing/2014/main" id="{84E4E643-E738-47DB-99BE-ED5A5F328F17}"/>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直接连接符 183">
              <a:extLst>
                <a:ext uri="{FF2B5EF4-FFF2-40B4-BE49-F238E27FC236}">
                  <a16:creationId xmlns:a16="http://schemas.microsoft.com/office/drawing/2014/main" id="{9833EB62-B984-4008-9946-1F6514453B67}"/>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直接连接符 184">
              <a:extLst>
                <a:ext uri="{FF2B5EF4-FFF2-40B4-BE49-F238E27FC236}">
                  <a16:creationId xmlns:a16="http://schemas.microsoft.com/office/drawing/2014/main" id="{7F24AB87-BD75-4C31-A67F-42D0E1BC519A}"/>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直接连接符 185">
              <a:extLst>
                <a:ext uri="{FF2B5EF4-FFF2-40B4-BE49-F238E27FC236}">
                  <a16:creationId xmlns:a16="http://schemas.microsoft.com/office/drawing/2014/main" id="{99A1DF5A-D859-4319-A1A0-570BC449FFDF}"/>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直接连接符 186">
              <a:extLst>
                <a:ext uri="{FF2B5EF4-FFF2-40B4-BE49-F238E27FC236}">
                  <a16:creationId xmlns:a16="http://schemas.microsoft.com/office/drawing/2014/main" id="{8BE2B3B6-8A49-4E07-840A-6A85B339F9DB}"/>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7" name="组合 206">
            <a:extLst>
              <a:ext uri="{FF2B5EF4-FFF2-40B4-BE49-F238E27FC236}">
                <a16:creationId xmlns:a16="http://schemas.microsoft.com/office/drawing/2014/main" id="{17841C38-8DE0-4C53-A538-A7E70CBE06AF}"/>
              </a:ext>
            </a:extLst>
          </p:cNvPr>
          <p:cNvGrpSpPr/>
          <p:nvPr/>
        </p:nvGrpSpPr>
        <p:grpSpPr>
          <a:xfrm>
            <a:off x="3497796" y="3879989"/>
            <a:ext cx="301161" cy="527210"/>
            <a:chOff x="2523765" y="1884592"/>
            <a:chExt cx="269400" cy="466692"/>
          </a:xfrm>
        </p:grpSpPr>
        <p:pic>
          <p:nvPicPr>
            <p:cNvPr id="208" name="图片 207">
              <a:extLst>
                <a:ext uri="{FF2B5EF4-FFF2-40B4-BE49-F238E27FC236}">
                  <a16:creationId xmlns:a16="http://schemas.microsoft.com/office/drawing/2014/main" id="{F86AB42C-C540-4241-A181-F22FA8D8361A}"/>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209" name="椭圆 208">
              <a:extLst>
                <a:ext uri="{FF2B5EF4-FFF2-40B4-BE49-F238E27FC236}">
                  <a16:creationId xmlns:a16="http://schemas.microsoft.com/office/drawing/2014/main" id="{3F158062-1651-4437-B675-1FE58E4191D3}"/>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10" name="直接连接符 209">
              <a:extLst>
                <a:ext uri="{FF2B5EF4-FFF2-40B4-BE49-F238E27FC236}">
                  <a16:creationId xmlns:a16="http://schemas.microsoft.com/office/drawing/2014/main" id="{AABCB000-ACA6-40ED-97D9-F734DE92E2EA}"/>
                </a:ext>
              </a:extLst>
            </p:cNvPr>
            <p:cNvCxnSpPr>
              <a:endCxn id="209"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直接连接符 210">
              <a:extLst>
                <a:ext uri="{FF2B5EF4-FFF2-40B4-BE49-F238E27FC236}">
                  <a16:creationId xmlns:a16="http://schemas.microsoft.com/office/drawing/2014/main" id="{36691E8C-73AB-4BCE-B203-6D11229E88F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2" name="直接连接符 211">
              <a:extLst>
                <a:ext uri="{FF2B5EF4-FFF2-40B4-BE49-F238E27FC236}">
                  <a16:creationId xmlns:a16="http://schemas.microsoft.com/office/drawing/2014/main" id="{848A0FC1-1E80-47B3-B2D9-5B83916EF471}"/>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直接连接符 212">
              <a:extLst>
                <a:ext uri="{FF2B5EF4-FFF2-40B4-BE49-F238E27FC236}">
                  <a16:creationId xmlns:a16="http://schemas.microsoft.com/office/drawing/2014/main" id="{27444163-C2D9-4D08-B941-99730C8A7E62}"/>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直接连接符 213">
              <a:extLst>
                <a:ext uri="{FF2B5EF4-FFF2-40B4-BE49-F238E27FC236}">
                  <a16:creationId xmlns:a16="http://schemas.microsoft.com/office/drawing/2014/main" id="{422BFC70-CC41-497E-93A0-B8D319B831EE}"/>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5" name="直接连接符 214">
              <a:extLst>
                <a:ext uri="{FF2B5EF4-FFF2-40B4-BE49-F238E27FC236}">
                  <a16:creationId xmlns:a16="http://schemas.microsoft.com/office/drawing/2014/main" id="{36737F0E-49BA-421E-A6C7-31504C46AFFF}"/>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直接连接符 215">
              <a:extLst>
                <a:ext uri="{FF2B5EF4-FFF2-40B4-BE49-F238E27FC236}">
                  <a16:creationId xmlns:a16="http://schemas.microsoft.com/office/drawing/2014/main" id="{C9812895-16D7-477E-AA71-A738975C11CE}"/>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直接连接符 216">
              <a:extLst>
                <a:ext uri="{FF2B5EF4-FFF2-40B4-BE49-F238E27FC236}">
                  <a16:creationId xmlns:a16="http://schemas.microsoft.com/office/drawing/2014/main" id="{9D4B5AD5-9DCC-4DDE-8FA4-F7D2A9DB9332}"/>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直接连接符 217">
              <a:extLst>
                <a:ext uri="{FF2B5EF4-FFF2-40B4-BE49-F238E27FC236}">
                  <a16:creationId xmlns:a16="http://schemas.microsoft.com/office/drawing/2014/main" id="{1E664485-B046-46BE-AB7B-22C3D3C34374}"/>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直接连接符 218">
              <a:extLst>
                <a:ext uri="{FF2B5EF4-FFF2-40B4-BE49-F238E27FC236}">
                  <a16:creationId xmlns:a16="http://schemas.microsoft.com/office/drawing/2014/main" id="{75FC83D2-03D5-47EC-AA0D-F88CA3C9F53B}"/>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0" name="直接连接符 219">
              <a:extLst>
                <a:ext uri="{FF2B5EF4-FFF2-40B4-BE49-F238E27FC236}">
                  <a16:creationId xmlns:a16="http://schemas.microsoft.com/office/drawing/2014/main" id="{E0152B33-77D9-4DC0-9A80-A6036EB5C4F2}"/>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直接连接符 220">
              <a:extLst>
                <a:ext uri="{FF2B5EF4-FFF2-40B4-BE49-F238E27FC236}">
                  <a16:creationId xmlns:a16="http://schemas.microsoft.com/office/drawing/2014/main" id="{2A31A168-C2F6-44B3-9506-6E99E518FC1F}"/>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直接连接符 221">
              <a:extLst>
                <a:ext uri="{FF2B5EF4-FFF2-40B4-BE49-F238E27FC236}">
                  <a16:creationId xmlns:a16="http://schemas.microsoft.com/office/drawing/2014/main" id="{BD6DC843-858D-4284-89DD-C4D230987AE4}"/>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直接连接符 222">
              <a:extLst>
                <a:ext uri="{FF2B5EF4-FFF2-40B4-BE49-F238E27FC236}">
                  <a16:creationId xmlns:a16="http://schemas.microsoft.com/office/drawing/2014/main" id="{991AABEB-E622-475F-85C7-F92370389C64}"/>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4" name="直接连接符 223">
              <a:extLst>
                <a:ext uri="{FF2B5EF4-FFF2-40B4-BE49-F238E27FC236}">
                  <a16:creationId xmlns:a16="http://schemas.microsoft.com/office/drawing/2014/main" id="{E2930983-37C5-45F3-B9D8-AEB67D04E9B4}"/>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5" name="直接连接符 224">
              <a:extLst>
                <a:ext uri="{FF2B5EF4-FFF2-40B4-BE49-F238E27FC236}">
                  <a16:creationId xmlns:a16="http://schemas.microsoft.com/office/drawing/2014/main" id="{12A2F7DD-674F-4791-A8EC-CBBD4E5BF0B8}"/>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6" name="组合 225">
            <a:extLst>
              <a:ext uri="{FF2B5EF4-FFF2-40B4-BE49-F238E27FC236}">
                <a16:creationId xmlns:a16="http://schemas.microsoft.com/office/drawing/2014/main" id="{E3CD4E4C-459A-45CF-B6F6-636EF5BC3F31}"/>
              </a:ext>
            </a:extLst>
          </p:cNvPr>
          <p:cNvGrpSpPr/>
          <p:nvPr/>
        </p:nvGrpSpPr>
        <p:grpSpPr>
          <a:xfrm>
            <a:off x="4601712" y="4594093"/>
            <a:ext cx="301161" cy="527210"/>
            <a:chOff x="2523765" y="1884592"/>
            <a:chExt cx="269400" cy="466692"/>
          </a:xfrm>
        </p:grpSpPr>
        <p:pic>
          <p:nvPicPr>
            <p:cNvPr id="227" name="图片 226">
              <a:extLst>
                <a:ext uri="{FF2B5EF4-FFF2-40B4-BE49-F238E27FC236}">
                  <a16:creationId xmlns:a16="http://schemas.microsoft.com/office/drawing/2014/main" id="{13E83CBC-24B5-4694-B5B4-60809458B6FF}"/>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228" name="椭圆 227">
              <a:extLst>
                <a:ext uri="{FF2B5EF4-FFF2-40B4-BE49-F238E27FC236}">
                  <a16:creationId xmlns:a16="http://schemas.microsoft.com/office/drawing/2014/main" id="{F2DDB0FB-BF5D-4241-AE35-D878AB36D609}"/>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29" name="直接连接符 228">
              <a:extLst>
                <a:ext uri="{FF2B5EF4-FFF2-40B4-BE49-F238E27FC236}">
                  <a16:creationId xmlns:a16="http://schemas.microsoft.com/office/drawing/2014/main" id="{BD79298E-45AB-411E-985B-25EDAE036B16}"/>
                </a:ext>
              </a:extLst>
            </p:cNvPr>
            <p:cNvCxnSpPr>
              <a:endCxn id="228"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直接连接符 229">
              <a:extLst>
                <a:ext uri="{FF2B5EF4-FFF2-40B4-BE49-F238E27FC236}">
                  <a16:creationId xmlns:a16="http://schemas.microsoft.com/office/drawing/2014/main" id="{9403BE69-DB20-4ADC-90E7-58A74EEF8DC8}"/>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1" name="直接连接符 230">
              <a:extLst>
                <a:ext uri="{FF2B5EF4-FFF2-40B4-BE49-F238E27FC236}">
                  <a16:creationId xmlns:a16="http://schemas.microsoft.com/office/drawing/2014/main" id="{412FFD3F-B4CF-4D21-8E0B-7AAC0FABC13F}"/>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直接连接符 231">
              <a:extLst>
                <a:ext uri="{FF2B5EF4-FFF2-40B4-BE49-F238E27FC236}">
                  <a16:creationId xmlns:a16="http://schemas.microsoft.com/office/drawing/2014/main" id="{6A019F2F-AB01-4DF9-8653-273F77E25F5A}"/>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直接连接符 232">
              <a:extLst>
                <a:ext uri="{FF2B5EF4-FFF2-40B4-BE49-F238E27FC236}">
                  <a16:creationId xmlns:a16="http://schemas.microsoft.com/office/drawing/2014/main" id="{11F5DD33-B5F2-4D48-AEE9-BB8B33B4739A}"/>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直接连接符 233">
              <a:extLst>
                <a:ext uri="{FF2B5EF4-FFF2-40B4-BE49-F238E27FC236}">
                  <a16:creationId xmlns:a16="http://schemas.microsoft.com/office/drawing/2014/main" id="{0FB39A98-89C7-443E-8416-347516C72741}"/>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直接连接符 234">
              <a:extLst>
                <a:ext uri="{FF2B5EF4-FFF2-40B4-BE49-F238E27FC236}">
                  <a16:creationId xmlns:a16="http://schemas.microsoft.com/office/drawing/2014/main" id="{0692F924-23C1-4042-881D-531EB0F80BD6}"/>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直接连接符 235">
              <a:extLst>
                <a:ext uri="{FF2B5EF4-FFF2-40B4-BE49-F238E27FC236}">
                  <a16:creationId xmlns:a16="http://schemas.microsoft.com/office/drawing/2014/main" id="{0AED6763-1B89-4BE9-8625-1029A2FCE42F}"/>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直接连接符 236">
              <a:extLst>
                <a:ext uri="{FF2B5EF4-FFF2-40B4-BE49-F238E27FC236}">
                  <a16:creationId xmlns:a16="http://schemas.microsoft.com/office/drawing/2014/main" id="{E46F1CB9-8FA2-42FA-9AE9-ECDDEADC42C8}"/>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直接连接符 237">
              <a:extLst>
                <a:ext uri="{FF2B5EF4-FFF2-40B4-BE49-F238E27FC236}">
                  <a16:creationId xmlns:a16="http://schemas.microsoft.com/office/drawing/2014/main" id="{DA0F26E6-E6C5-4849-908A-B21C384E2DC0}"/>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直接连接符 238">
              <a:extLst>
                <a:ext uri="{FF2B5EF4-FFF2-40B4-BE49-F238E27FC236}">
                  <a16:creationId xmlns:a16="http://schemas.microsoft.com/office/drawing/2014/main" id="{9F9E3278-AAB2-4C72-9879-48BC3F4A2307}"/>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直接连接符 239">
              <a:extLst>
                <a:ext uri="{FF2B5EF4-FFF2-40B4-BE49-F238E27FC236}">
                  <a16:creationId xmlns:a16="http://schemas.microsoft.com/office/drawing/2014/main" id="{3AA466FD-4A08-45C5-B9EF-1615347B0C62}"/>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直接连接符 240">
              <a:extLst>
                <a:ext uri="{FF2B5EF4-FFF2-40B4-BE49-F238E27FC236}">
                  <a16:creationId xmlns:a16="http://schemas.microsoft.com/office/drawing/2014/main" id="{ABCDEC00-3A1A-4D04-8E59-2E3D558A3678}"/>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直接连接符 241">
              <a:extLst>
                <a:ext uri="{FF2B5EF4-FFF2-40B4-BE49-F238E27FC236}">
                  <a16:creationId xmlns:a16="http://schemas.microsoft.com/office/drawing/2014/main" id="{9BDD0FA8-209C-4824-A391-3798153EA930}"/>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直接连接符 242">
              <a:extLst>
                <a:ext uri="{FF2B5EF4-FFF2-40B4-BE49-F238E27FC236}">
                  <a16:creationId xmlns:a16="http://schemas.microsoft.com/office/drawing/2014/main" id="{2B634978-FD11-4C6D-8ABB-2316C2B57362}"/>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直接连接符 243">
              <a:extLst>
                <a:ext uri="{FF2B5EF4-FFF2-40B4-BE49-F238E27FC236}">
                  <a16:creationId xmlns:a16="http://schemas.microsoft.com/office/drawing/2014/main" id="{CF7C3733-92F4-40E7-B471-CD4CEB91B4E8}"/>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Challenge of Cell-Free Network</a:t>
            </a:r>
            <a:r>
              <a:rPr lang="zh-CN" altLang="en-US" dirty="0"/>
              <a:t> </a:t>
            </a:r>
            <a:endParaRPr lang="en-US" altLang="zh-CN" dirty="0"/>
          </a:p>
        </p:txBody>
      </p:sp>
      <p:sp>
        <p:nvSpPr>
          <p:cNvPr id="5" name="TextBox 4"/>
          <p:cNvSpPr txBox="1"/>
          <p:nvPr/>
        </p:nvSpPr>
        <p:spPr>
          <a:xfrm>
            <a:off x="1524000" y="1116001"/>
            <a:ext cx="9144000" cy="903614"/>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lang="en-US" altLang="zh-CN" b="1" dirty="0">
                <a:solidFill>
                  <a:srgbClr val="000000"/>
                </a:solidFill>
                <a:latin typeface="Times New Roman" pitchFamily="18" charset="0"/>
                <a:ea typeface="黑体" pitchFamily="49" charset="-122"/>
                <a:cs typeface="Times New Roman" pitchFamily="18" charset="0"/>
              </a:rPr>
              <a:t>Idea: All BSs </a:t>
            </a:r>
            <a:r>
              <a:rPr lang="it-IT" altLang="zh-CN" b="1" dirty="0">
                <a:solidFill>
                  <a:srgbClr val="000000"/>
                </a:solidFill>
                <a:latin typeface="Times New Roman" pitchFamily="18" charset="0"/>
                <a:ea typeface="黑体" pitchFamily="49" charset="-122"/>
                <a:cs typeface="Times New Roman" pitchFamily="18" charset="0"/>
              </a:rPr>
              <a:t>serve all users cooperatively</a:t>
            </a:r>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b="1" baseline="300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Nayebi’15</a:t>
            </a:r>
            <a:r>
              <a:rPr lang="zh-CN" altLang="en-US"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b="1" baseline="300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Clr>
                <a:srgbClr val="000000"/>
              </a:buClr>
              <a:buFont typeface="Wingdings" panose="05000000000000000000" pitchFamily="2" charset="2"/>
              <a:buChar char="l"/>
            </a:pPr>
            <a:r>
              <a:rPr lang="en-US" altLang="zh-CN" b="1" dirty="0">
                <a:solidFill>
                  <a:srgbClr val="000000"/>
                </a:solidFill>
                <a:latin typeface="Times New Roman" pitchFamily="18" charset="0"/>
                <a:ea typeface="黑体" pitchFamily="49" charset="-122"/>
                <a:cs typeface="Times New Roman" pitchFamily="18" charset="0"/>
              </a:rPr>
              <a:t>Deploy more</a:t>
            </a:r>
            <a:r>
              <a:rPr lang="en-US" altLang="zh-CN" b="1" dirty="0">
                <a:solidFill>
                  <a:srgbClr val="C00000"/>
                </a:solidFill>
                <a:latin typeface="Times New Roman" pitchFamily="18" charset="0"/>
                <a:ea typeface="黑体" pitchFamily="49" charset="-122"/>
                <a:cs typeface="Times New Roman" pitchFamily="18" charset="0"/>
              </a:rPr>
              <a:t> power-hungry </a:t>
            </a:r>
            <a:r>
              <a:rPr lang="en-US" altLang="zh-CN" b="1" dirty="0">
                <a:solidFill>
                  <a:srgbClr val="000000"/>
                </a:solidFill>
                <a:latin typeface="Times New Roman" pitchFamily="18" charset="0"/>
                <a:ea typeface="黑体" pitchFamily="49" charset="-122"/>
                <a:cs typeface="Times New Roman" pitchFamily="18" charset="0"/>
              </a:rPr>
              <a:t>APs to improve capacity</a:t>
            </a:r>
            <a:endParaRPr lang="en-US" altLang="zh-CN" b="1"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6" name="矩形: 圆角 395">
            <a:extLst>
              <a:ext uri="{FF2B5EF4-FFF2-40B4-BE49-F238E27FC236}">
                <a16:creationId xmlns:a16="http://schemas.microsoft.com/office/drawing/2014/main" id="{DA9A4C23-2E69-4C2D-8618-82E37BFC0680}"/>
              </a:ext>
            </a:extLst>
          </p:cNvPr>
          <p:cNvSpPr/>
          <p:nvPr/>
        </p:nvSpPr>
        <p:spPr>
          <a:xfrm>
            <a:off x="5695619" y="3353038"/>
            <a:ext cx="667072" cy="674100"/>
          </a:xfrm>
          <a:prstGeom prst="roundRect">
            <a:avLst>
              <a:gd name="adj" fmla="val 17386"/>
            </a:avLst>
          </a:prstGeom>
          <a:solidFill>
            <a:srgbClr val="F37F8A"/>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400" b="1" dirty="0">
                <a:solidFill>
                  <a:schemeClr val="tx1"/>
                </a:solidFill>
              </a:rPr>
              <a:t>CPU</a:t>
            </a:r>
            <a:endParaRPr lang="zh-CN" altLang="en-US" sz="1400" b="1" dirty="0">
              <a:solidFill>
                <a:schemeClr val="tx1"/>
              </a:solidFill>
            </a:endParaRPr>
          </a:p>
        </p:txBody>
      </p:sp>
      <p:cxnSp>
        <p:nvCxnSpPr>
          <p:cNvPr id="397" name="直接连接符 396">
            <a:extLst>
              <a:ext uri="{FF2B5EF4-FFF2-40B4-BE49-F238E27FC236}">
                <a16:creationId xmlns:a16="http://schemas.microsoft.com/office/drawing/2014/main" id="{93219480-3430-453A-A1D8-99961833BD83}"/>
              </a:ext>
            </a:extLst>
          </p:cNvPr>
          <p:cNvCxnSpPr/>
          <p:nvPr/>
        </p:nvCxnSpPr>
        <p:spPr>
          <a:xfrm>
            <a:off x="5807648" y="3237590"/>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398" name="直接连接符 397">
            <a:extLst>
              <a:ext uri="{FF2B5EF4-FFF2-40B4-BE49-F238E27FC236}">
                <a16:creationId xmlns:a16="http://schemas.microsoft.com/office/drawing/2014/main" id="{A5BC3E11-C687-4952-9893-381979ADAD88}"/>
              </a:ext>
            </a:extLst>
          </p:cNvPr>
          <p:cNvCxnSpPr/>
          <p:nvPr/>
        </p:nvCxnSpPr>
        <p:spPr>
          <a:xfrm>
            <a:off x="5873665" y="323758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399" name="直接连接符 398">
            <a:extLst>
              <a:ext uri="{FF2B5EF4-FFF2-40B4-BE49-F238E27FC236}">
                <a16:creationId xmlns:a16="http://schemas.microsoft.com/office/drawing/2014/main" id="{C2DA0517-5E03-4534-8B3B-47F0F3849BDF}"/>
              </a:ext>
            </a:extLst>
          </p:cNvPr>
          <p:cNvCxnSpPr/>
          <p:nvPr/>
        </p:nvCxnSpPr>
        <p:spPr>
          <a:xfrm>
            <a:off x="6033382" y="323758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0" name="直接连接符 399">
            <a:extLst>
              <a:ext uri="{FF2B5EF4-FFF2-40B4-BE49-F238E27FC236}">
                <a16:creationId xmlns:a16="http://schemas.microsoft.com/office/drawing/2014/main" id="{866A45D0-7424-444D-BB40-5131A0512977}"/>
              </a:ext>
            </a:extLst>
          </p:cNvPr>
          <p:cNvCxnSpPr/>
          <p:nvPr/>
        </p:nvCxnSpPr>
        <p:spPr>
          <a:xfrm>
            <a:off x="6103661" y="323758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1" name="直接连接符 400">
            <a:extLst>
              <a:ext uri="{FF2B5EF4-FFF2-40B4-BE49-F238E27FC236}">
                <a16:creationId xmlns:a16="http://schemas.microsoft.com/office/drawing/2014/main" id="{32151F13-5925-432A-9D50-1B6BF2F049FC}"/>
              </a:ext>
            </a:extLst>
          </p:cNvPr>
          <p:cNvCxnSpPr/>
          <p:nvPr/>
        </p:nvCxnSpPr>
        <p:spPr>
          <a:xfrm>
            <a:off x="6176067" y="323758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2" name="直接连接符 401">
            <a:extLst>
              <a:ext uri="{FF2B5EF4-FFF2-40B4-BE49-F238E27FC236}">
                <a16:creationId xmlns:a16="http://schemas.microsoft.com/office/drawing/2014/main" id="{0B9AF405-471C-4013-A9A2-7906BF961687}"/>
              </a:ext>
            </a:extLst>
          </p:cNvPr>
          <p:cNvCxnSpPr/>
          <p:nvPr/>
        </p:nvCxnSpPr>
        <p:spPr>
          <a:xfrm>
            <a:off x="6244215" y="323758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3" name="直接连接符 402">
            <a:extLst>
              <a:ext uri="{FF2B5EF4-FFF2-40B4-BE49-F238E27FC236}">
                <a16:creationId xmlns:a16="http://schemas.microsoft.com/office/drawing/2014/main" id="{005F31F3-B948-4AB6-860B-D69C77A668BA}"/>
              </a:ext>
            </a:extLst>
          </p:cNvPr>
          <p:cNvCxnSpPr/>
          <p:nvPr/>
        </p:nvCxnSpPr>
        <p:spPr>
          <a:xfrm>
            <a:off x="5888753" y="402713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4" name="直接连接符 403">
            <a:extLst>
              <a:ext uri="{FF2B5EF4-FFF2-40B4-BE49-F238E27FC236}">
                <a16:creationId xmlns:a16="http://schemas.microsoft.com/office/drawing/2014/main" id="{A2065E2D-AAE5-4F84-8FF4-793E38CAF1F8}"/>
              </a:ext>
            </a:extLst>
          </p:cNvPr>
          <p:cNvCxnSpPr/>
          <p:nvPr/>
        </p:nvCxnSpPr>
        <p:spPr>
          <a:xfrm>
            <a:off x="5954771" y="4028215"/>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5" name="直接连接符 404">
            <a:extLst>
              <a:ext uri="{FF2B5EF4-FFF2-40B4-BE49-F238E27FC236}">
                <a16:creationId xmlns:a16="http://schemas.microsoft.com/office/drawing/2014/main" id="{CC64BE97-11C1-41E4-8567-347FD30034C2}"/>
              </a:ext>
            </a:extLst>
          </p:cNvPr>
          <p:cNvCxnSpPr/>
          <p:nvPr/>
        </p:nvCxnSpPr>
        <p:spPr>
          <a:xfrm>
            <a:off x="6034448" y="4028216"/>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6" name="直接连接符 405">
            <a:extLst>
              <a:ext uri="{FF2B5EF4-FFF2-40B4-BE49-F238E27FC236}">
                <a16:creationId xmlns:a16="http://schemas.microsoft.com/office/drawing/2014/main" id="{063D2173-A4F0-4FB9-AB9F-EE933A800399}"/>
              </a:ext>
            </a:extLst>
          </p:cNvPr>
          <p:cNvCxnSpPr/>
          <p:nvPr/>
        </p:nvCxnSpPr>
        <p:spPr>
          <a:xfrm>
            <a:off x="6103661" y="4029291"/>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7" name="直接连接符 406">
            <a:extLst>
              <a:ext uri="{FF2B5EF4-FFF2-40B4-BE49-F238E27FC236}">
                <a16:creationId xmlns:a16="http://schemas.microsoft.com/office/drawing/2014/main" id="{F6417B8C-B82A-405E-A96C-8F2930891B73}"/>
              </a:ext>
            </a:extLst>
          </p:cNvPr>
          <p:cNvCxnSpPr/>
          <p:nvPr/>
        </p:nvCxnSpPr>
        <p:spPr>
          <a:xfrm>
            <a:off x="6176067" y="4029792"/>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8" name="直接连接符 407">
            <a:extLst>
              <a:ext uri="{FF2B5EF4-FFF2-40B4-BE49-F238E27FC236}">
                <a16:creationId xmlns:a16="http://schemas.microsoft.com/office/drawing/2014/main" id="{FBF75D03-B0D3-43AB-8C95-9E34DBFE1CEB}"/>
              </a:ext>
            </a:extLst>
          </p:cNvPr>
          <p:cNvCxnSpPr/>
          <p:nvPr/>
        </p:nvCxnSpPr>
        <p:spPr>
          <a:xfrm>
            <a:off x="6242085" y="4029790"/>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409" name="直接连接符 408">
            <a:extLst>
              <a:ext uri="{FF2B5EF4-FFF2-40B4-BE49-F238E27FC236}">
                <a16:creationId xmlns:a16="http://schemas.microsoft.com/office/drawing/2014/main" id="{05C546FB-8AB4-4F87-A3F3-4EE872D373A4}"/>
              </a:ext>
            </a:extLst>
          </p:cNvPr>
          <p:cNvCxnSpPr>
            <a:cxnSpLocks/>
          </p:cNvCxnSpPr>
          <p:nvPr/>
        </p:nvCxnSpPr>
        <p:spPr>
          <a:xfrm>
            <a:off x="6370143" y="3465704"/>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0" name="直接连接符 409">
            <a:extLst>
              <a:ext uri="{FF2B5EF4-FFF2-40B4-BE49-F238E27FC236}">
                <a16:creationId xmlns:a16="http://schemas.microsoft.com/office/drawing/2014/main" id="{726AA5B9-9DED-41C0-A411-957E857FE447}"/>
              </a:ext>
            </a:extLst>
          </p:cNvPr>
          <p:cNvCxnSpPr>
            <a:cxnSpLocks/>
          </p:cNvCxnSpPr>
          <p:nvPr/>
        </p:nvCxnSpPr>
        <p:spPr>
          <a:xfrm>
            <a:off x="6370143" y="3535977"/>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1" name="直接连接符 410">
            <a:extLst>
              <a:ext uri="{FF2B5EF4-FFF2-40B4-BE49-F238E27FC236}">
                <a16:creationId xmlns:a16="http://schemas.microsoft.com/office/drawing/2014/main" id="{F42545A6-C083-4B1E-ABA9-B398A15EA531}"/>
              </a:ext>
            </a:extLst>
          </p:cNvPr>
          <p:cNvCxnSpPr>
            <a:cxnSpLocks/>
          </p:cNvCxnSpPr>
          <p:nvPr/>
        </p:nvCxnSpPr>
        <p:spPr>
          <a:xfrm>
            <a:off x="6370143" y="3608443"/>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2" name="直接连接符 411">
            <a:extLst>
              <a:ext uri="{FF2B5EF4-FFF2-40B4-BE49-F238E27FC236}">
                <a16:creationId xmlns:a16="http://schemas.microsoft.com/office/drawing/2014/main" id="{A1F586D5-286F-4EB1-B79F-3DD3F1012531}"/>
              </a:ext>
            </a:extLst>
          </p:cNvPr>
          <p:cNvCxnSpPr>
            <a:cxnSpLocks/>
          </p:cNvCxnSpPr>
          <p:nvPr/>
        </p:nvCxnSpPr>
        <p:spPr>
          <a:xfrm>
            <a:off x="6371208" y="3678716"/>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3" name="直接连接符 412">
            <a:extLst>
              <a:ext uri="{FF2B5EF4-FFF2-40B4-BE49-F238E27FC236}">
                <a16:creationId xmlns:a16="http://schemas.microsoft.com/office/drawing/2014/main" id="{375120F0-D0A6-4249-86DD-923BEB193E41}"/>
              </a:ext>
            </a:extLst>
          </p:cNvPr>
          <p:cNvCxnSpPr>
            <a:cxnSpLocks/>
          </p:cNvCxnSpPr>
          <p:nvPr/>
        </p:nvCxnSpPr>
        <p:spPr>
          <a:xfrm>
            <a:off x="6370143" y="3755538"/>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4" name="直接连接符 413">
            <a:extLst>
              <a:ext uri="{FF2B5EF4-FFF2-40B4-BE49-F238E27FC236}">
                <a16:creationId xmlns:a16="http://schemas.microsoft.com/office/drawing/2014/main" id="{4020AD00-EFE1-4064-A6FC-ED7DA517CF05}"/>
              </a:ext>
            </a:extLst>
          </p:cNvPr>
          <p:cNvCxnSpPr>
            <a:cxnSpLocks/>
          </p:cNvCxnSpPr>
          <p:nvPr/>
        </p:nvCxnSpPr>
        <p:spPr>
          <a:xfrm>
            <a:off x="6371208" y="3825812"/>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5" name="直接连接符 414">
            <a:extLst>
              <a:ext uri="{FF2B5EF4-FFF2-40B4-BE49-F238E27FC236}">
                <a16:creationId xmlns:a16="http://schemas.microsoft.com/office/drawing/2014/main" id="{BD2194B9-00B5-43EA-B23D-D2917698A4DE}"/>
              </a:ext>
            </a:extLst>
          </p:cNvPr>
          <p:cNvCxnSpPr>
            <a:cxnSpLocks/>
          </p:cNvCxnSpPr>
          <p:nvPr/>
        </p:nvCxnSpPr>
        <p:spPr>
          <a:xfrm>
            <a:off x="5586549" y="3750172"/>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6" name="直接连接符 415">
            <a:extLst>
              <a:ext uri="{FF2B5EF4-FFF2-40B4-BE49-F238E27FC236}">
                <a16:creationId xmlns:a16="http://schemas.microsoft.com/office/drawing/2014/main" id="{627A644F-4486-4363-8E7E-3D7EBCA976FB}"/>
              </a:ext>
            </a:extLst>
          </p:cNvPr>
          <p:cNvCxnSpPr>
            <a:cxnSpLocks/>
          </p:cNvCxnSpPr>
          <p:nvPr/>
        </p:nvCxnSpPr>
        <p:spPr>
          <a:xfrm>
            <a:off x="5586549" y="3824752"/>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7" name="直接连接符 416">
            <a:extLst>
              <a:ext uri="{FF2B5EF4-FFF2-40B4-BE49-F238E27FC236}">
                <a16:creationId xmlns:a16="http://schemas.microsoft.com/office/drawing/2014/main" id="{79A00BA2-4F29-42CD-996C-C2B50B0CB8F2}"/>
              </a:ext>
            </a:extLst>
          </p:cNvPr>
          <p:cNvCxnSpPr>
            <a:cxnSpLocks/>
          </p:cNvCxnSpPr>
          <p:nvPr/>
        </p:nvCxnSpPr>
        <p:spPr>
          <a:xfrm>
            <a:off x="5586549" y="3899371"/>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8" name="直接连接符 417">
            <a:extLst>
              <a:ext uri="{FF2B5EF4-FFF2-40B4-BE49-F238E27FC236}">
                <a16:creationId xmlns:a16="http://schemas.microsoft.com/office/drawing/2014/main" id="{61464348-F708-49F1-A917-170C9C24762C}"/>
              </a:ext>
            </a:extLst>
          </p:cNvPr>
          <p:cNvCxnSpPr>
            <a:cxnSpLocks/>
          </p:cNvCxnSpPr>
          <p:nvPr/>
        </p:nvCxnSpPr>
        <p:spPr>
          <a:xfrm>
            <a:off x="5586549" y="3601221"/>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19" name="直接连接符 418">
            <a:extLst>
              <a:ext uri="{FF2B5EF4-FFF2-40B4-BE49-F238E27FC236}">
                <a16:creationId xmlns:a16="http://schemas.microsoft.com/office/drawing/2014/main" id="{469D952D-31A2-4C76-B984-5EF1C1763C4E}"/>
              </a:ext>
            </a:extLst>
          </p:cNvPr>
          <p:cNvCxnSpPr>
            <a:cxnSpLocks/>
          </p:cNvCxnSpPr>
          <p:nvPr/>
        </p:nvCxnSpPr>
        <p:spPr>
          <a:xfrm>
            <a:off x="5585484" y="3671749"/>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420" name="直接连接符 419">
            <a:extLst>
              <a:ext uri="{FF2B5EF4-FFF2-40B4-BE49-F238E27FC236}">
                <a16:creationId xmlns:a16="http://schemas.microsoft.com/office/drawing/2014/main" id="{1EC68471-C0B6-41EF-9A97-A6B52DEF43D8}"/>
              </a:ext>
            </a:extLst>
          </p:cNvPr>
          <p:cNvCxnSpPr>
            <a:cxnSpLocks/>
          </p:cNvCxnSpPr>
          <p:nvPr/>
        </p:nvCxnSpPr>
        <p:spPr>
          <a:xfrm>
            <a:off x="5586548" y="3460353"/>
            <a:ext cx="104350" cy="1"/>
          </a:xfrm>
          <a:prstGeom prst="line">
            <a:avLst/>
          </a:prstGeom>
        </p:spPr>
        <p:style>
          <a:lnRef idx="2">
            <a:schemeClr val="dk1"/>
          </a:lnRef>
          <a:fillRef idx="0">
            <a:schemeClr val="dk1"/>
          </a:fillRef>
          <a:effectRef idx="1">
            <a:schemeClr val="dk1"/>
          </a:effectRef>
          <a:fontRef idx="minor">
            <a:schemeClr val="tx1"/>
          </a:fontRef>
        </p:style>
      </p:cxnSp>
      <p:grpSp>
        <p:nvGrpSpPr>
          <p:cNvPr id="421" name="组合 420">
            <a:extLst>
              <a:ext uri="{FF2B5EF4-FFF2-40B4-BE49-F238E27FC236}">
                <a16:creationId xmlns:a16="http://schemas.microsoft.com/office/drawing/2014/main" id="{7785DA12-B5E4-416F-91E3-53ED598A1395}"/>
              </a:ext>
            </a:extLst>
          </p:cNvPr>
          <p:cNvGrpSpPr/>
          <p:nvPr/>
        </p:nvGrpSpPr>
        <p:grpSpPr>
          <a:xfrm>
            <a:off x="3890612" y="1945412"/>
            <a:ext cx="301161" cy="527210"/>
            <a:chOff x="2523765" y="1884592"/>
            <a:chExt cx="269400" cy="466692"/>
          </a:xfrm>
        </p:grpSpPr>
        <p:pic>
          <p:nvPicPr>
            <p:cNvPr id="422" name="图片 421">
              <a:extLst>
                <a:ext uri="{FF2B5EF4-FFF2-40B4-BE49-F238E27FC236}">
                  <a16:creationId xmlns:a16="http://schemas.microsoft.com/office/drawing/2014/main" id="{C222080D-4DB7-4730-8494-E44829E2C4B0}"/>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423" name="椭圆 422">
              <a:extLst>
                <a:ext uri="{FF2B5EF4-FFF2-40B4-BE49-F238E27FC236}">
                  <a16:creationId xmlns:a16="http://schemas.microsoft.com/office/drawing/2014/main" id="{B3390B1F-306E-4CC0-9505-8F23CA4CE1C6}"/>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424" name="直接连接符 423">
              <a:extLst>
                <a:ext uri="{FF2B5EF4-FFF2-40B4-BE49-F238E27FC236}">
                  <a16:creationId xmlns:a16="http://schemas.microsoft.com/office/drawing/2014/main" id="{02D13A30-82E0-4F26-AA7C-1EDAFAC3EFA3}"/>
                </a:ext>
              </a:extLst>
            </p:cNvPr>
            <p:cNvCxnSpPr>
              <a:endCxn id="423"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直接连接符 424">
              <a:extLst>
                <a:ext uri="{FF2B5EF4-FFF2-40B4-BE49-F238E27FC236}">
                  <a16:creationId xmlns:a16="http://schemas.microsoft.com/office/drawing/2014/main" id="{5FB19342-3529-405F-AC2F-8F3CF132DBC9}"/>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直接连接符 425">
              <a:extLst>
                <a:ext uri="{FF2B5EF4-FFF2-40B4-BE49-F238E27FC236}">
                  <a16:creationId xmlns:a16="http://schemas.microsoft.com/office/drawing/2014/main" id="{AC2E0347-F6D5-4543-9C7B-4A9BEB743086}"/>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直接连接符 426">
              <a:extLst>
                <a:ext uri="{FF2B5EF4-FFF2-40B4-BE49-F238E27FC236}">
                  <a16:creationId xmlns:a16="http://schemas.microsoft.com/office/drawing/2014/main" id="{4568230D-8924-4168-ACF9-B154CFAE32BE}"/>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8" name="直接连接符 427">
              <a:extLst>
                <a:ext uri="{FF2B5EF4-FFF2-40B4-BE49-F238E27FC236}">
                  <a16:creationId xmlns:a16="http://schemas.microsoft.com/office/drawing/2014/main" id="{92B621EE-AB65-4C0A-9D8C-291CBBE4EF64}"/>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9" name="直接连接符 428">
              <a:extLst>
                <a:ext uri="{FF2B5EF4-FFF2-40B4-BE49-F238E27FC236}">
                  <a16:creationId xmlns:a16="http://schemas.microsoft.com/office/drawing/2014/main" id="{FD4FED89-6860-4065-B0E9-51E3F20453D5}"/>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0" name="直接连接符 429">
              <a:extLst>
                <a:ext uri="{FF2B5EF4-FFF2-40B4-BE49-F238E27FC236}">
                  <a16:creationId xmlns:a16="http://schemas.microsoft.com/office/drawing/2014/main" id="{B92CC5B9-0BF8-440A-B8B7-DAB2E3EE48A2}"/>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直接连接符 430">
              <a:extLst>
                <a:ext uri="{FF2B5EF4-FFF2-40B4-BE49-F238E27FC236}">
                  <a16:creationId xmlns:a16="http://schemas.microsoft.com/office/drawing/2014/main" id="{CAADDDEB-98EF-4A23-B4A3-0963DD55A9BA}"/>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2" name="直接连接符 431">
              <a:extLst>
                <a:ext uri="{FF2B5EF4-FFF2-40B4-BE49-F238E27FC236}">
                  <a16:creationId xmlns:a16="http://schemas.microsoft.com/office/drawing/2014/main" id="{3ECB25E4-EBC1-48C3-BE8E-AD099E291399}"/>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3" name="直接连接符 432">
              <a:extLst>
                <a:ext uri="{FF2B5EF4-FFF2-40B4-BE49-F238E27FC236}">
                  <a16:creationId xmlns:a16="http://schemas.microsoft.com/office/drawing/2014/main" id="{5F2AE5D3-A336-4375-BB19-0BC136FA6FDB}"/>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直接连接符 433">
              <a:extLst>
                <a:ext uri="{FF2B5EF4-FFF2-40B4-BE49-F238E27FC236}">
                  <a16:creationId xmlns:a16="http://schemas.microsoft.com/office/drawing/2014/main" id="{C79B7346-5474-490A-87DA-CD939DC30830}"/>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5" name="直接连接符 434">
              <a:extLst>
                <a:ext uri="{FF2B5EF4-FFF2-40B4-BE49-F238E27FC236}">
                  <a16:creationId xmlns:a16="http://schemas.microsoft.com/office/drawing/2014/main" id="{DDB3696F-8EAC-4169-AB14-6B50E33B79B2}"/>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直接连接符 435">
              <a:extLst>
                <a:ext uri="{FF2B5EF4-FFF2-40B4-BE49-F238E27FC236}">
                  <a16:creationId xmlns:a16="http://schemas.microsoft.com/office/drawing/2014/main" id="{FCCCCB60-6CBD-4046-80C0-1DC8A9C0DFDD}"/>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直接连接符 436">
              <a:extLst>
                <a:ext uri="{FF2B5EF4-FFF2-40B4-BE49-F238E27FC236}">
                  <a16:creationId xmlns:a16="http://schemas.microsoft.com/office/drawing/2014/main" id="{3CF1A8B1-1AAD-4AF3-AAB3-BE33A56CB60E}"/>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直接连接符 437">
              <a:extLst>
                <a:ext uri="{FF2B5EF4-FFF2-40B4-BE49-F238E27FC236}">
                  <a16:creationId xmlns:a16="http://schemas.microsoft.com/office/drawing/2014/main" id="{9AE1733D-B1E3-42F0-9669-EC3C124C99EA}"/>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直接连接符 438">
              <a:extLst>
                <a:ext uri="{FF2B5EF4-FFF2-40B4-BE49-F238E27FC236}">
                  <a16:creationId xmlns:a16="http://schemas.microsoft.com/office/drawing/2014/main" id="{07A6D381-9ACE-4D3F-9014-DF1E20F9FD6C}"/>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0" name="连接符: 曲线 439">
            <a:extLst>
              <a:ext uri="{FF2B5EF4-FFF2-40B4-BE49-F238E27FC236}">
                <a16:creationId xmlns:a16="http://schemas.microsoft.com/office/drawing/2014/main" id="{BC34AD3C-8AF1-4A73-AC61-2244B212F894}"/>
              </a:ext>
            </a:extLst>
          </p:cNvPr>
          <p:cNvCxnSpPr>
            <a:cxnSpLocks/>
          </p:cNvCxnSpPr>
          <p:nvPr/>
        </p:nvCxnSpPr>
        <p:spPr>
          <a:xfrm rot="10800000">
            <a:off x="2990007" y="2061864"/>
            <a:ext cx="2701886" cy="1474112"/>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41" name="连接符: 曲线 440">
            <a:extLst>
              <a:ext uri="{FF2B5EF4-FFF2-40B4-BE49-F238E27FC236}">
                <a16:creationId xmlns:a16="http://schemas.microsoft.com/office/drawing/2014/main" id="{3FD10D0E-DCDA-4C70-AA12-9BE246803D17}"/>
              </a:ext>
            </a:extLst>
          </p:cNvPr>
          <p:cNvCxnSpPr>
            <a:cxnSpLocks/>
          </p:cNvCxnSpPr>
          <p:nvPr/>
        </p:nvCxnSpPr>
        <p:spPr>
          <a:xfrm rot="10800000">
            <a:off x="6362691" y="3892737"/>
            <a:ext cx="2701886" cy="1474112"/>
          </a:xfrm>
          <a:prstGeom prst="curvedConnector3">
            <a:avLst>
              <a:gd name="adj1" fmla="val 86767"/>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42" name="连接符: 曲线 441">
            <a:extLst>
              <a:ext uri="{FF2B5EF4-FFF2-40B4-BE49-F238E27FC236}">
                <a16:creationId xmlns:a16="http://schemas.microsoft.com/office/drawing/2014/main" id="{266B4E67-B9E2-44F1-80B1-5B6127B3FF53}"/>
              </a:ext>
            </a:extLst>
          </p:cNvPr>
          <p:cNvCxnSpPr>
            <a:cxnSpLocks/>
          </p:cNvCxnSpPr>
          <p:nvPr/>
        </p:nvCxnSpPr>
        <p:spPr>
          <a:xfrm rot="5400000" flipH="1" flipV="1">
            <a:off x="5861429" y="2050349"/>
            <a:ext cx="1394642" cy="1207957"/>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43" name="连接符: 曲线 442">
            <a:extLst>
              <a:ext uri="{FF2B5EF4-FFF2-40B4-BE49-F238E27FC236}">
                <a16:creationId xmlns:a16="http://schemas.microsoft.com/office/drawing/2014/main" id="{5D318C20-B986-4A90-945E-6F5F05606B3D}"/>
              </a:ext>
            </a:extLst>
          </p:cNvPr>
          <p:cNvCxnSpPr>
            <a:cxnSpLocks/>
          </p:cNvCxnSpPr>
          <p:nvPr/>
        </p:nvCxnSpPr>
        <p:spPr>
          <a:xfrm rot="5400000" flipH="1" flipV="1">
            <a:off x="4421864" y="4163976"/>
            <a:ext cx="1551653" cy="1264948"/>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44" name="连接符: 曲线 443">
            <a:extLst>
              <a:ext uri="{FF2B5EF4-FFF2-40B4-BE49-F238E27FC236}">
                <a16:creationId xmlns:a16="http://schemas.microsoft.com/office/drawing/2014/main" id="{D15D8397-C6C7-4D38-8851-CDCABCA5827F}"/>
              </a:ext>
            </a:extLst>
          </p:cNvPr>
          <p:cNvCxnSpPr>
            <a:cxnSpLocks/>
          </p:cNvCxnSpPr>
          <p:nvPr/>
        </p:nvCxnSpPr>
        <p:spPr>
          <a:xfrm rot="10800000" flipV="1">
            <a:off x="6451281" y="2740966"/>
            <a:ext cx="2412335" cy="726330"/>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45" name="连接符: 曲线 444">
            <a:extLst>
              <a:ext uri="{FF2B5EF4-FFF2-40B4-BE49-F238E27FC236}">
                <a16:creationId xmlns:a16="http://schemas.microsoft.com/office/drawing/2014/main" id="{76752110-7919-45D6-9E22-BE9D391B5EDC}"/>
              </a:ext>
            </a:extLst>
          </p:cNvPr>
          <p:cNvCxnSpPr>
            <a:cxnSpLocks/>
          </p:cNvCxnSpPr>
          <p:nvPr/>
        </p:nvCxnSpPr>
        <p:spPr>
          <a:xfrm rot="10800000" flipV="1">
            <a:off x="3083701" y="3756599"/>
            <a:ext cx="2521803" cy="619777"/>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536" name="图片 535">
            <a:extLst>
              <a:ext uri="{FF2B5EF4-FFF2-40B4-BE49-F238E27FC236}">
                <a16:creationId xmlns:a16="http://schemas.microsoft.com/office/drawing/2014/main" id="{B6DE96EC-71DE-4903-83EA-574587B0CB69}"/>
              </a:ext>
            </a:extLst>
          </p:cNvPr>
          <p:cNvPicPr>
            <a:picLocks noChangeAspect="1"/>
          </p:cNvPicPr>
          <p:nvPr/>
        </p:nvPicPr>
        <p:blipFill>
          <a:blip r:embed="rId4"/>
          <a:stretch>
            <a:fillRect/>
          </a:stretch>
        </p:blipFill>
        <p:spPr>
          <a:xfrm>
            <a:off x="4352780" y="3336741"/>
            <a:ext cx="113026" cy="361159"/>
          </a:xfrm>
          <a:prstGeom prst="rect">
            <a:avLst/>
          </a:prstGeom>
        </p:spPr>
      </p:pic>
      <p:pic>
        <p:nvPicPr>
          <p:cNvPr id="537" name="图片 536">
            <a:extLst>
              <a:ext uri="{FF2B5EF4-FFF2-40B4-BE49-F238E27FC236}">
                <a16:creationId xmlns:a16="http://schemas.microsoft.com/office/drawing/2014/main" id="{2182DC02-B57F-4895-AFE3-54FE540E7BEC}"/>
              </a:ext>
            </a:extLst>
          </p:cNvPr>
          <p:cNvPicPr>
            <a:picLocks noChangeAspect="1"/>
          </p:cNvPicPr>
          <p:nvPr/>
        </p:nvPicPr>
        <p:blipFill>
          <a:blip r:embed="rId4"/>
          <a:stretch>
            <a:fillRect/>
          </a:stretch>
        </p:blipFill>
        <p:spPr>
          <a:xfrm>
            <a:off x="4690645" y="2301064"/>
            <a:ext cx="113026" cy="361159"/>
          </a:xfrm>
          <a:prstGeom prst="rect">
            <a:avLst/>
          </a:prstGeom>
        </p:spPr>
      </p:pic>
      <p:pic>
        <p:nvPicPr>
          <p:cNvPr id="538" name="图片 537">
            <a:extLst>
              <a:ext uri="{FF2B5EF4-FFF2-40B4-BE49-F238E27FC236}">
                <a16:creationId xmlns:a16="http://schemas.microsoft.com/office/drawing/2014/main" id="{E336A9CA-4848-4412-B0E3-272F11EB6D03}"/>
              </a:ext>
            </a:extLst>
          </p:cNvPr>
          <p:cNvPicPr>
            <a:picLocks noChangeAspect="1"/>
          </p:cNvPicPr>
          <p:nvPr/>
        </p:nvPicPr>
        <p:blipFill>
          <a:blip r:embed="rId4"/>
          <a:stretch>
            <a:fillRect/>
          </a:stretch>
        </p:blipFill>
        <p:spPr>
          <a:xfrm>
            <a:off x="5197643" y="2796506"/>
            <a:ext cx="113026" cy="361159"/>
          </a:xfrm>
          <a:prstGeom prst="rect">
            <a:avLst/>
          </a:prstGeom>
        </p:spPr>
      </p:pic>
      <p:pic>
        <p:nvPicPr>
          <p:cNvPr id="539" name="图片 538">
            <a:extLst>
              <a:ext uri="{FF2B5EF4-FFF2-40B4-BE49-F238E27FC236}">
                <a16:creationId xmlns:a16="http://schemas.microsoft.com/office/drawing/2014/main" id="{81BB3665-216B-42FE-A1D3-CF6444EB51FF}"/>
              </a:ext>
            </a:extLst>
          </p:cNvPr>
          <p:cNvPicPr>
            <a:picLocks noChangeAspect="1"/>
          </p:cNvPicPr>
          <p:nvPr/>
        </p:nvPicPr>
        <p:blipFill>
          <a:blip r:embed="rId4"/>
          <a:stretch>
            <a:fillRect/>
          </a:stretch>
        </p:blipFill>
        <p:spPr>
          <a:xfrm>
            <a:off x="3939718" y="4717650"/>
            <a:ext cx="113026" cy="361159"/>
          </a:xfrm>
          <a:prstGeom prst="rect">
            <a:avLst/>
          </a:prstGeom>
        </p:spPr>
      </p:pic>
      <p:pic>
        <p:nvPicPr>
          <p:cNvPr id="540" name="图片 539">
            <a:extLst>
              <a:ext uri="{FF2B5EF4-FFF2-40B4-BE49-F238E27FC236}">
                <a16:creationId xmlns:a16="http://schemas.microsoft.com/office/drawing/2014/main" id="{3FEB9C37-9FD0-48A0-BB33-1C45FD11E6E4}"/>
              </a:ext>
            </a:extLst>
          </p:cNvPr>
          <p:cNvPicPr>
            <a:picLocks noChangeAspect="1"/>
          </p:cNvPicPr>
          <p:nvPr/>
        </p:nvPicPr>
        <p:blipFill>
          <a:blip r:embed="rId4"/>
          <a:stretch>
            <a:fillRect/>
          </a:stretch>
        </p:blipFill>
        <p:spPr>
          <a:xfrm>
            <a:off x="6255094" y="4551781"/>
            <a:ext cx="113026" cy="361159"/>
          </a:xfrm>
          <a:prstGeom prst="rect">
            <a:avLst/>
          </a:prstGeom>
        </p:spPr>
      </p:pic>
      <p:pic>
        <p:nvPicPr>
          <p:cNvPr id="541" name="图片 540">
            <a:extLst>
              <a:ext uri="{FF2B5EF4-FFF2-40B4-BE49-F238E27FC236}">
                <a16:creationId xmlns:a16="http://schemas.microsoft.com/office/drawing/2014/main" id="{A5941245-E505-49AB-A660-2C8BAD65D03E}"/>
              </a:ext>
            </a:extLst>
          </p:cNvPr>
          <p:cNvPicPr>
            <a:picLocks noChangeAspect="1"/>
          </p:cNvPicPr>
          <p:nvPr/>
        </p:nvPicPr>
        <p:blipFill>
          <a:blip r:embed="rId4"/>
          <a:stretch>
            <a:fillRect/>
          </a:stretch>
        </p:blipFill>
        <p:spPr>
          <a:xfrm>
            <a:off x="6728411" y="2806635"/>
            <a:ext cx="113026" cy="361159"/>
          </a:xfrm>
          <a:prstGeom prst="rect">
            <a:avLst/>
          </a:prstGeom>
        </p:spPr>
      </p:pic>
      <p:pic>
        <p:nvPicPr>
          <p:cNvPr id="542" name="图片 541">
            <a:extLst>
              <a:ext uri="{FF2B5EF4-FFF2-40B4-BE49-F238E27FC236}">
                <a16:creationId xmlns:a16="http://schemas.microsoft.com/office/drawing/2014/main" id="{87F03892-831D-45A9-A135-7172BFA052A5}"/>
              </a:ext>
            </a:extLst>
          </p:cNvPr>
          <p:cNvPicPr>
            <a:picLocks noChangeAspect="1"/>
          </p:cNvPicPr>
          <p:nvPr/>
        </p:nvPicPr>
        <p:blipFill>
          <a:blip r:embed="rId4"/>
          <a:stretch>
            <a:fillRect/>
          </a:stretch>
        </p:blipFill>
        <p:spPr>
          <a:xfrm>
            <a:off x="7054888" y="3737588"/>
            <a:ext cx="113026" cy="361159"/>
          </a:xfrm>
          <a:prstGeom prst="rect">
            <a:avLst/>
          </a:prstGeom>
        </p:spPr>
      </p:pic>
      <p:cxnSp>
        <p:nvCxnSpPr>
          <p:cNvPr id="543" name="直接连接符 542">
            <a:extLst>
              <a:ext uri="{FF2B5EF4-FFF2-40B4-BE49-F238E27FC236}">
                <a16:creationId xmlns:a16="http://schemas.microsoft.com/office/drawing/2014/main" id="{76F457B4-90E2-4E6D-94A8-003092175CF7}"/>
              </a:ext>
            </a:extLst>
          </p:cNvPr>
          <p:cNvCxnSpPr/>
          <p:nvPr/>
        </p:nvCxnSpPr>
        <p:spPr>
          <a:xfrm>
            <a:off x="5954771" y="3237437"/>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544" name="直接连接符 543">
            <a:extLst>
              <a:ext uri="{FF2B5EF4-FFF2-40B4-BE49-F238E27FC236}">
                <a16:creationId xmlns:a16="http://schemas.microsoft.com/office/drawing/2014/main" id="{2374BB0E-33A4-40A5-A2FD-8411C4F69649}"/>
              </a:ext>
            </a:extLst>
          </p:cNvPr>
          <p:cNvCxnSpPr>
            <a:cxnSpLocks/>
          </p:cNvCxnSpPr>
          <p:nvPr/>
        </p:nvCxnSpPr>
        <p:spPr>
          <a:xfrm>
            <a:off x="5585695" y="3529713"/>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545" name="直接连接符 544">
            <a:extLst>
              <a:ext uri="{FF2B5EF4-FFF2-40B4-BE49-F238E27FC236}">
                <a16:creationId xmlns:a16="http://schemas.microsoft.com/office/drawing/2014/main" id="{4CC73E08-C1F8-4AE3-B7CD-9DDD61F6E503}"/>
              </a:ext>
            </a:extLst>
          </p:cNvPr>
          <p:cNvCxnSpPr>
            <a:cxnSpLocks/>
          </p:cNvCxnSpPr>
          <p:nvPr/>
        </p:nvCxnSpPr>
        <p:spPr>
          <a:xfrm>
            <a:off x="6373836" y="3899860"/>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546" name="直接连接符 545">
            <a:extLst>
              <a:ext uri="{FF2B5EF4-FFF2-40B4-BE49-F238E27FC236}">
                <a16:creationId xmlns:a16="http://schemas.microsoft.com/office/drawing/2014/main" id="{DF3B8A2F-80D0-4234-AA9A-5015223785CF}"/>
              </a:ext>
            </a:extLst>
          </p:cNvPr>
          <p:cNvCxnSpPr/>
          <p:nvPr/>
        </p:nvCxnSpPr>
        <p:spPr>
          <a:xfrm>
            <a:off x="5821433" y="4030260"/>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547" name="直接箭头连接符 546">
            <a:extLst>
              <a:ext uri="{FF2B5EF4-FFF2-40B4-BE49-F238E27FC236}">
                <a16:creationId xmlns:a16="http://schemas.microsoft.com/office/drawing/2014/main" id="{EF557432-A4D8-474E-A36F-3368E502EFFE}"/>
              </a:ext>
            </a:extLst>
          </p:cNvPr>
          <p:cNvCxnSpPr/>
          <p:nvPr/>
        </p:nvCxnSpPr>
        <p:spPr>
          <a:xfrm flipH="1">
            <a:off x="4852912" y="2278753"/>
            <a:ext cx="455031" cy="186005"/>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48" name="文本框 547">
            <a:extLst>
              <a:ext uri="{FF2B5EF4-FFF2-40B4-BE49-F238E27FC236}">
                <a16:creationId xmlns:a16="http://schemas.microsoft.com/office/drawing/2014/main" id="{1207CEF4-4694-4733-8F8E-F0ADC4DE937A}"/>
              </a:ext>
            </a:extLst>
          </p:cNvPr>
          <p:cNvSpPr txBox="1"/>
          <p:nvPr/>
        </p:nvSpPr>
        <p:spPr>
          <a:xfrm>
            <a:off x="5200055" y="1976863"/>
            <a:ext cx="562975" cy="307777"/>
          </a:xfrm>
          <a:prstGeom prst="rect">
            <a:avLst/>
          </a:prstGeom>
          <a:noFill/>
        </p:spPr>
        <p:txBody>
          <a:bodyPr wrap="none" rtlCol="0">
            <a:spAutoFit/>
          </a:bodyPr>
          <a:lstStyle/>
          <a:p>
            <a:r>
              <a:rPr lang="en-US" altLang="zh-CN" sz="1400" b="1" dirty="0"/>
              <a:t>user</a:t>
            </a:r>
            <a:endParaRPr lang="zh-CN" altLang="en-US" sz="1400" b="1" dirty="0"/>
          </a:p>
        </p:txBody>
      </p:sp>
      <p:cxnSp>
        <p:nvCxnSpPr>
          <p:cNvPr id="549" name="直接箭头连接符 548">
            <a:extLst>
              <a:ext uri="{FF2B5EF4-FFF2-40B4-BE49-F238E27FC236}">
                <a16:creationId xmlns:a16="http://schemas.microsoft.com/office/drawing/2014/main" id="{DAE087E0-6FAB-4A69-A4C6-3F4B4DBB8B21}"/>
              </a:ext>
            </a:extLst>
          </p:cNvPr>
          <p:cNvCxnSpPr>
            <a:cxnSpLocks/>
          </p:cNvCxnSpPr>
          <p:nvPr/>
        </p:nvCxnSpPr>
        <p:spPr>
          <a:xfrm flipH="1">
            <a:off x="5309828" y="2314667"/>
            <a:ext cx="123885" cy="386744"/>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50" name="文本框 549">
            <a:extLst>
              <a:ext uri="{FF2B5EF4-FFF2-40B4-BE49-F238E27FC236}">
                <a16:creationId xmlns:a16="http://schemas.microsoft.com/office/drawing/2014/main" id="{54E8F9CA-8103-4998-BB78-C0AA2287C6D6}"/>
              </a:ext>
            </a:extLst>
          </p:cNvPr>
          <p:cNvSpPr txBox="1"/>
          <p:nvPr/>
        </p:nvSpPr>
        <p:spPr>
          <a:xfrm>
            <a:off x="2941752" y="2939765"/>
            <a:ext cx="434734" cy="307777"/>
          </a:xfrm>
          <a:prstGeom prst="rect">
            <a:avLst/>
          </a:prstGeom>
          <a:noFill/>
        </p:spPr>
        <p:txBody>
          <a:bodyPr wrap="none" rtlCol="0">
            <a:spAutoFit/>
          </a:bodyPr>
          <a:lstStyle/>
          <a:p>
            <a:r>
              <a:rPr lang="en-US" altLang="zh-CN" sz="1400" b="1" dirty="0"/>
              <a:t>BS</a:t>
            </a:r>
          </a:p>
        </p:txBody>
      </p:sp>
      <p:cxnSp>
        <p:nvCxnSpPr>
          <p:cNvPr id="551" name="直接箭头连接符 550">
            <a:extLst>
              <a:ext uri="{FF2B5EF4-FFF2-40B4-BE49-F238E27FC236}">
                <a16:creationId xmlns:a16="http://schemas.microsoft.com/office/drawing/2014/main" id="{FD2166FA-B9BF-449F-BEB4-6B5040AE06E1}"/>
              </a:ext>
            </a:extLst>
          </p:cNvPr>
          <p:cNvCxnSpPr>
            <a:cxnSpLocks/>
            <a:stCxn id="550" idx="0"/>
          </p:cNvCxnSpPr>
          <p:nvPr/>
        </p:nvCxnSpPr>
        <p:spPr>
          <a:xfrm flipV="1">
            <a:off x="3159119" y="2415458"/>
            <a:ext cx="620782" cy="524306"/>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5" name="直接箭头连接符 554">
            <a:extLst>
              <a:ext uri="{FF2B5EF4-FFF2-40B4-BE49-F238E27FC236}">
                <a16:creationId xmlns:a16="http://schemas.microsoft.com/office/drawing/2014/main" id="{9AA19EF0-1578-4324-AB69-6D3E28B1A8FF}"/>
              </a:ext>
            </a:extLst>
          </p:cNvPr>
          <p:cNvCxnSpPr>
            <a:cxnSpLocks/>
            <a:stCxn id="550" idx="2"/>
          </p:cNvCxnSpPr>
          <p:nvPr/>
        </p:nvCxnSpPr>
        <p:spPr>
          <a:xfrm>
            <a:off x="3159120" y="3247541"/>
            <a:ext cx="255453" cy="596660"/>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64" name="矩形 663">
            <a:extLst>
              <a:ext uri="{FF2B5EF4-FFF2-40B4-BE49-F238E27FC236}">
                <a16:creationId xmlns:a16="http://schemas.microsoft.com/office/drawing/2014/main" id="{532671D4-3542-41CA-A19B-77456A2F04A5}"/>
              </a:ext>
            </a:extLst>
          </p:cNvPr>
          <p:cNvSpPr/>
          <p:nvPr/>
        </p:nvSpPr>
        <p:spPr>
          <a:xfrm>
            <a:off x="1611682" y="6101895"/>
            <a:ext cx="8914996" cy="461665"/>
          </a:xfrm>
          <a:prstGeom prst="rect">
            <a:avLst/>
          </a:prstGeom>
        </p:spPr>
        <p:txBody>
          <a:bodyPr wrap="square">
            <a:spAutoFit/>
          </a:bodyPr>
          <a:lstStyle/>
          <a:p>
            <a:pPr algn="just"/>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12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Nayebi</a:t>
            </a:r>
            <a:r>
              <a:rPr lang="en-US" altLang="zh-CN"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’15</a:t>
            </a:r>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E. Nayebi, A. Ashikhmin, T. L. Marzetta, and H. Yang, “Cell-free massive MIMO systems,” in</a:t>
            </a:r>
            <a:r>
              <a:rPr kumimoji="1" lang="en-US" altLang="zh-CN" sz="1200" i="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Proc. 2015 49th Asilomar Conference on Signals, Systems and Computers</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Nov. 2015, pp. 695–699. </a:t>
            </a:r>
            <a:endParaRPr kumimoji="1" lang="zh-CN" altLang="en-US"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grpSp>
        <p:nvGrpSpPr>
          <p:cNvPr id="264" name="组合 263">
            <a:extLst>
              <a:ext uri="{FF2B5EF4-FFF2-40B4-BE49-F238E27FC236}">
                <a16:creationId xmlns:a16="http://schemas.microsoft.com/office/drawing/2014/main" id="{F32823F3-CF2B-48F9-88D0-0F585C1ABCF3}"/>
              </a:ext>
            </a:extLst>
          </p:cNvPr>
          <p:cNvGrpSpPr/>
          <p:nvPr/>
        </p:nvGrpSpPr>
        <p:grpSpPr>
          <a:xfrm>
            <a:off x="4589674" y="2809530"/>
            <a:ext cx="301161" cy="527210"/>
            <a:chOff x="2523765" y="1884592"/>
            <a:chExt cx="269400" cy="466692"/>
          </a:xfrm>
        </p:grpSpPr>
        <p:pic>
          <p:nvPicPr>
            <p:cNvPr id="265" name="图片 264">
              <a:extLst>
                <a:ext uri="{FF2B5EF4-FFF2-40B4-BE49-F238E27FC236}">
                  <a16:creationId xmlns:a16="http://schemas.microsoft.com/office/drawing/2014/main" id="{1E97D561-3CBE-49DF-BA5C-6EDD1AB1E6BB}"/>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266" name="椭圆 265">
              <a:extLst>
                <a:ext uri="{FF2B5EF4-FFF2-40B4-BE49-F238E27FC236}">
                  <a16:creationId xmlns:a16="http://schemas.microsoft.com/office/drawing/2014/main" id="{31FFE406-4264-460F-9E11-09EFA0312E9E}"/>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67" name="直接连接符 266">
              <a:extLst>
                <a:ext uri="{FF2B5EF4-FFF2-40B4-BE49-F238E27FC236}">
                  <a16:creationId xmlns:a16="http://schemas.microsoft.com/office/drawing/2014/main" id="{4DFB5C61-B12E-4111-90DB-ED59E3964061}"/>
                </a:ext>
              </a:extLst>
            </p:cNvPr>
            <p:cNvCxnSpPr>
              <a:endCxn id="266"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直接连接符 267">
              <a:extLst>
                <a:ext uri="{FF2B5EF4-FFF2-40B4-BE49-F238E27FC236}">
                  <a16:creationId xmlns:a16="http://schemas.microsoft.com/office/drawing/2014/main" id="{8F217761-ED9C-43C8-9D84-EF015C80C92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直接连接符 268">
              <a:extLst>
                <a:ext uri="{FF2B5EF4-FFF2-40B4-BE49-F238E27FC236}">
                  <a16:creationId xmlns:a16="http://schemas.microsoft.com/office/drawing/2014/main" id="{6E828F6A-8391-4CC0-9BCE-755681B9F879}"/>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直接连接符 269">
              <a:extLst>
                <a:ext uri="{FF2B5EF4-FFF2-40B4-BE49-F238E27FC236}">
                  <a16:creationId xmlns:a16="http://schemas.microsoft.com/office/drawing/2014/main" id="{1C652209-834D-45FD-BA42-31BA266A2750}"/>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直接连接符 270">
              <a:extLst>
                <a:ext uri="{FF2B5EF4-FFF2-40B4-BE49-F238E27FC236}">
                  <a16:creationId xmlns:a16="http://schemas.microsoft.com/office/drawing/2014/main" id="{4D58FDA6-4492-4CAD-A7AB-404735E63328}"/>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直接连接符 271">
              <a:extLst>
                <a:ext uri="{FF2B5EF4-FFF2-40B4-BE49-F238E27FC236}">
                  <a16:creationId xmlns:a16="http://schemas.microsoft.com/office/drawing/2014/main" id="{4184F51D-2F77-49DA-A27A-97A7C12C1757}"/>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3" name="直接连接符 272">
              <a:extLst>
                <a:ext uri="{FF2B5EF4-FFF2-40B4-BE49-F238E27FC236}">
                  <a16:creationId xmlns:a16="http://schemas.microsoft.com/office/drawing/2014/main" id="{ACE0261A-FA58-4382-9B8B-F17500B58FB2}"/>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4" name="直接连接符 273">
              <a:extLst>
                <a:ext uri="{FF2B5EF4-FFF2-40B4-BE49-F238E27FC236}">
                  <a16:creationId xmlns:a16="http://schemas.microsoft.com/office/drawing/2014/main" id="{F1573198-9DBF-4D92-B404-F7F6A113F3C2}"/>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直接连接符 274">
              <a:extLst>
                <a:ext uri="{FF2B5EF4-FFF2-40B4-BE49-F238E27FC236}">
                  <a16:creationId xmlns:a16="http://schemas.microsoft.com/office/drawing/2014/main" id="{67A289F4-B91D-4363-B159-1B68EBCB4447}"/>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6" name="直接连接符 275">
              <a:extLst>
                <a:ext uri="{FF2B5EF4-FFF2-40B4-BE49-F238E27FC236}">
                  <a16:creationId xmlns:a16="http://schemas.microsoft.com/office/drawing/2014/main" id="{262C9FB1-E01A-4301-9629-CEA49FCFBC83}"/>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直接连接符 276">
              <a:extLst>
                <a:ext uri="{FF2B5EF4-FFF2-40B4-BE49-F238E27FC236}">
                  <a16:creationId xmlns:a16="http://schemas.microsoft.com/office/drawing/2014/main" id="{52EAE446-8308-448C-B2B5-9B80B894C09B}"/>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直接连接符 277">
              <a:extLst>
                <a:ext uri="{FF2B5EF4-FFF2-40B4-BE49-F238E27FC236}">
                  <a16:creationId xmlns:a16="http://schemas.microsoft.com/office/drawing/2014/main" id="{C68CFBD4-780C-43BE-8834-032D7E31FF79}"/>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直接连接符 278">
              <a:extLst>
                <a:ext uri="{FF2B5EF4-FFF2-40B4-BE49-F238E27FC236}">
                  <a16:creationId xmlns:a16="http://schemas.microsoft.com/office/drawing/2014/main" id="{6B943B12-42A8-40CB-AA98-2DD578C258AA}"/>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直接连接符 279">
              <a:extLst>
                <a:ext uri="{FF2B5EF4-FFF2-40B4-BE49-F238E27FC236}">
                  <a16:creationId xmlns:a16="http://schemas.microsoft.com/office/drawing/2014/main" id="{C1182F1E-1994-4975-ACE7-E4F571399FAF}"/>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直接连接符 280">
              <a:extLst>
                <a:ext uri="{FF2B5EF4-FFF2-40B4-BE49-F238E27FC236}">
                  <a16:creationId xmlns:a16="http://schemas.microsoft.com/office/drawing/2014/main" id="{4A3E6FFF-C839-4DCA-865E-326EC7A15807}"/>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2" name="直接连接符 281">
              <a:extLst>
                <a:ext uri="{FF2B5EF4-FFF2-40B4-BE49-F238E27FC236}">
                  <a16:creationId xmlns:a16="http://schemas.microsoft.com/office/drawing/2014/main" id="{1241F70B-25C4-40F6-AAF5-BF4553909943}"/>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3" name="组合 282">
            <a:extLst>
              <a:ext uri="{FF2B5EF4-FFF2-40B4-BE49-F238E27FC236}">
                <a16:creationId xmlns:a16="http://schemas.microsoft.com/office/drawing/2014/main" id="{7B68844C-134C-4CDA-B3C5-B819639E36C2}"/>
              </a:ext>
            </a:extLst>
          </p:cNvPr>
          <p:cNvGrpSpPr/>
          <p:nvPr/>
        </p:nvGrpSpPr>
        <p:grpSpPr>
          <a:xfrm>
            <a:off x="4625467" y="3511532"/>
            <a:ext cx="301161" cy="527210"/>
            <a:chOff x="2523765" y="1884592"/>
            <a:chExt cx="269400" cy="466692"/>
          </a:xfrm>
        </p:grpSpPr>
        <p:pic>
          <p:nvPicPr>
            <p:cNvPr id="284" name="图片 283">
              <a:extLst>
                <a:ext uri="{FF2B5EF4-FFF2-40B4-BE49-F238E27FC236}">
                  <a16:creationId xmlns:a16="http://schemas.microsoft.com/office/drawing/2014/main" id="{4190339A-399F-46B0-8CE1-BFE2151DA3C2}"/>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285" name="椭圆 284">
              <a:extLst>
                <a:ext uri="{FF2B5EF4-FFF2-40B4-BE49-F238E27FC236}">
                  <a16:creationId xmlns:a16="http://schemas.microsoft.com/office/drawing/2014/main" id="{1C808A5D-1C3F-42A2-8D04-611C82D96CB4}"/>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86" name="直接连接符 285">
              <a:extLst>
                <a:ext uri="{FF2B5EF4-FFF2-40B4-BE49-F238E27FC236}">
                  <a16:creationId xmlns:a16="http://schemas.microsoft.com/office/drawing/2014/main" id="{7743B4F7-9E89-4604-8F5F-5C331C881D08}"/>
                </a:ext>
              </a:extLst>
            </p:cNvPr>
            <p:cNvCxnSpPr>
              <a:endCxn id="285"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直接连接符 286">
              <a:extLst>
                <a:ext uri="{FF2B5EF4-FFF2-40B4-BE49-F238E27FC236}">
                  <a16:creationId xmlns:a16="http://schemas.microsoft.com/office/drawing/2014/main" id="{6DDFB69A-848E-42FB-962E-DEAD2F77FE82}"/>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直接连接符 287">
              <a:extLst>
                <a:ext uri="{FF2B5EF4-FFF2-40B4-BE49-F238E27FC236}">
                  <a16:creationId xmlns:a16="http://schemas.microsoft.com/office/drawing/2014/main" id="{165E7478-158E-4C7F-8101-CD847970135E}"/>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直接连接符 288">
              <a:extLst>
                <a:ext uri="{FF2B5EF4-FFF2-40B4-BE49-F238E27FC236}">
                  <a16:creationId xmlns:a16="http://schemas.microsoft.com/office/drawing/2014/main" id="{FCA5DC96-8915-4492-9965-AB7046F48EFF}"/>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0" name="直接连接符 289">
              <a:extLst>
                <a:ext uri="{FF2B5EF4-FFF2-40B4-BE49-F238E27FC236}">
                  <a16:creationId xmlns:a16="http://schemas.microsoft.com/office/drawing/2014/main" id="{00B1A7D8-E3F0-49A0-90F4-E4C8BDFD3A96}"/>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1" name="直接连接符 290">
              <a:extLst>
                <a:ext uri="{FF2B5EF4-FFF2-40B4-BE49-F238E27FC236}">
                  <a16:creationId xmlns:a16="http://schemas.microsoft.com/office/drawing/2014/main" id="{E5A929A7-13E8-406C-B491-C30E2CB1946E}"/>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2" name="直接连接符 291">
              <a:extLst>
                <a:ext uri="{FF2B5EF4-FFF2-40B4-BE49-F238E27FC236}">
                  <a16:creationId xmlns:a16="http://schemas.microsoft.com/office/drawing/2014/main" id="{5AD7F84E-A971-445C-BCA4-495FA5B54A86}"/>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直接连接符 292">
              <a:extLst>
                <a:ext uri="{FF2B5EF4-FFF2-40B4-BE49-F238E27FC236}">
                  <a16:creationId xmlns:a16="http://schemas.microsoft.com/office/drawing/2014/main" id="{B075A08D-F711-4A91-82DF-828576AA8723}"/>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直接连接符 293">
              <a:extLst>
                <a:ext uri="{FF2B5EF4-FFF2-40B4-BE49-F238E27FC236}">
                  <a16:creationId xmlns:a16="http://schemas.microsoft.com/office/drawing/2014/main" id="{FFBCBD63-23A3-4A2F-A57F-B4FCA3BE94BB}"/>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直接连接符 294">
              <a:extLst>
                <a:ext uri="{FF2B5EF4-FFF2-40B4-BE49-F238E27FC236}">
                  <a16:creationId xmlns:a16="http://schemas.microsoft.com/office/drawing/2014/main" id="{42E59386-BC4F-4DFA-8908-0886B4C88D76}"/>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直接连接符 295">
              <a:extLst>
                <a:ext uri="{FF2B5EF4-FFF2-40B4-BE49-F238E27FC236}">
                  <a16:creationId xmlns:a16="http://schemas.microsoft.com/office/drawing/2014/main" id="{828ECA57-44E5-4112-ABD7-01ABCDCF8F31}"/>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直接连接符 296">
              <a:extLst>
                <a:ext uri="{FF2B5EF4-FFF2-40B4-BE49-F238E27FC236}">
                  <a16:creationId xmlns:a16="http://schemas.microsoft.com/office/drawing/2014/main" id="{1392E0DF-FB61-4DCF-80EC-A34615159E17}"/>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直接连接符 297">
              <a:extLst>
                <a:ext uri="{FF2B5EF4-FFF2-40B4-BE49-F238E27FC236}">
                  <a16:creationId xmlns:a16="http://schemas.microsoft.com/office/drawing/2014/main" id="{38D49727-872B-4191-B301-86638E84AF19}"/>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直接连接符 298">
              <a:extLst>
                <a:ext uri="{FF2B5EF4-FFF2-40B4-BE49-F238E27FC236}">
                  <a16:creationId xmlns:a16="http://schemas.microsoft.com/office/drawing/2014/main" id="{6173FFC9-83CA-4FAC-B1C3-BB2AB1FC334C}"/>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直接连接符 299">
              <a:extLst>
                <a:ext uri="{FF2B5EF4-FFF2-40B4-BE49-F238E27FC236}">
                  <a16:creationId xmlns:a16="http://schemas.microsoft.com/office/drawing/2014/main" id="{4A78EA0C-CB30-4426-AA83-F5D0B73B16AB}"/>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直接连接符 300">
              <a:extLst>
                <a:ext uri="{FF2B5EF4-FFF2-40B4-BE49-F238E27FC236}">
                  <a16:creationId xmlns:a16="http://schemas.microsoft.com/office/drawing/2014/main" id="{0BA18377-EFC9-42C1-A7CA-B8E4A8968295}"/>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2" name="组合 301">
            <a:extLst>
              <a:ext uri="{FF2B5EF4-FFF2-40B4-BE49-F238E27FC236}">
                <a16:creationId xmlns:a16="http://schemas.microsoft.com/office/drawing/2014/main" id="{83F528B1-E2A8-4DD1-A735-993065FF3A01}"/>
              </a:ext>
            </a:extLst>
          </p:cNvPr>
          <p:cNvGrpSpPr/>
          <p:nvPr/>
        </p:nvGrpSpPr>
        <p:grpSpPr>
          <a:xfrm>
            <a:off x="6774166" y="4445198"/>
            <a:ext cx="301161" cy="527210"/>
            <a:chOff x="2523765" y="1884592"/>
            <a:chExt cx="269400" cy="466692"/>
          </a:xfrm>
        </p:grpSpPr>
        <p:pic>
          <p:nvPicPr>
            <p:cNvPr id="303" name="图片 302">
              <a:extLst>
                <a:ext uri="{FF2B5EF4-FFF2-40B4-BE49-F238E27FC236}">
                  <a16:creationId xmlns:a16="http://schemas.microsoft.com/office/drawing/2014/main" id="{C5F4A490-D1C3-49E0-90E9-6CE2F2D79671}"/>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304" name="椭圆 303">
              <a:extLst>
                <a:ext uri="{FF2B5EF4-FFF2-40B4-BE49-F238E27FC236}">
                  <a16:creationId xmlns:a16="http://schemas.microsoft.com/office/drawing/2014/main" id="{169EC197-A1E2-442F-9854-141BC990AEFE}"/>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05" name="直接连接符 304">
              <a:extLst>
                <a:ext uri="{FF2B5EF4-FFF2-40B4-BE49-F238E27FC236}">
                  <a16:creationId xmlns:a16="http://schemas.microsoft.com/office/drawing/2014/main" id="{A5B7598B-0B38-4EA3-BD75-DD8C31C7B5DD}"/>
                </a:ext>
              </a:extLst>
            </p:cNvPr>
            <p:cNvCxnSpPr>
              <a:endCxn id="304"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直接连接符 305">
              <a:extLst>
                <a:ext uri="{FF2B5EF4-FFF2-40B4-BE49-F238E27FC236}">
                  <a16:creationId xmlns:a16="http://schemas.microsoft.com/office/drawing/2014/main" id="{22C1EDEB-35B2-4447-A4A7-AC9C786873D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直接连接符 306">
              <a:extLst>
                <a:ext uri="{FF2B5EF4-FFF2-40B4-BE49-F238E27FC236}">
                  <a16:creationId xmlns:a16="http://schemas.microsoft.com/office/drawing/2014/main" id="{646AF407-DE8F-4F10-9313-8DAEBDA0F54F}"/>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直接连接符 307">
              <a:extLst>
                <a:ext uri="{FF2B5EF4-FFF2-40B4-BE49-F238E27FC236}">
                  <a16:creationId xmlns:a16="http://schemas.microsoft.com/office/drawing/2014/main" id="{101791A3-4AF4-4BE0-8126-398E37EEDBBE}"/>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9" name="直接连接符 308">
              <a:extLst>
                <a:ext uri="{FF2B5EF4-FFF2-40B4-BE49-F238E27FC236}">
                  <a16:creationId xmlns:a16="http://schemas.microsoft.com/office/drawing/2014/main" id="{36EA63B7-1C2D-4B8F-AAFB-BDF30ADFD66F}"/>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 name="直接连接符 309">
              <a:extLst>
                <a:ext uri="{FF2B5EF4-FFF2-40B4-BE49-F238E27FC236}">
                  <a16:creationId xmlns:a16="http://schemas.microsoft.com/office/drawing/2014/main" id="{C7D22C0B-AFAE-4BD6-BBB9-F02E3AB6F201}"/>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直接连接符 310">
              <a:extLst>
                <a:ext uri="{FF2B5EF4-FFF2-40B4-BE49-F238E27FC236}">
                  <a16:creationId xmlns:a16="http://schemas.microsoft.com/office/drawing/2014/main" id="{4CC01E38-D1E3-4DD9-A4F0-3E73629A9F65}"/>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直接连接符 311">
              <a:extLst>
                <a:ext uri="{FF2B5EF4-FFF2-40B4-BE49-F238E27FC236}">
                  <a16:creationId xmlns:a16="http://schemas.microsoft.com/office/drawing/2014/main" id="{CB892126-1A05-4888-BF87-DA87AA46997C}"/>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直接连接符 312">
              <a:extLst>
                <a:ext uri="{FF2B5EF4-FFF2-40B4-BE49-F238E27FC236}">
                  <a16:creationId xmlns:a16="http://schemas.microsoft.com/office/drawing/2014/main" id="{F630D48C-7D39-47CE-9F4B-1AB6B67BFD1D}"/>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直接连接符 313">
              <a:extLst>
                <a:ext uri="{FF2B5EF4-FFF2-40B4-BE49-F238E27FC236}">
                  <a16:creationId xmlns:a16="http://schemas.microsoft.com/office/drawing/2014/main" id="{212C0BCC-B782-43AC-929B-B1F3A206FD49}"/>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直接连接符 314">
              <a:extLst>
                <a:ext uri="{FF2B5EF4-FFF2-40B4-BE49-F238E27FC236}">
                  <a16:creationId xmlns:a16="http://schemas.microsoft.com/office/drawing/2014/main" id="{27D01188-EBA0-4A8D-9BAE-D22ADB3EDD16}"/>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直接连接符 315">
              <a:extLst>
                <a:ext uri="{FF2B5EF4-FFF2-40B4-BE49-F238E27FC236}">
                  <a16:creationId xmlns:a16="http://schemas.microsoft.com/office/drawing/2014/main" id="{688AE7BB-C957-4D4A-9C2F-331D1555CB58}"/>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直接连接符 316">
              <a:extLst>
                <a:ext uri="{FF2B5EF4-FFF2-40B4-BE49-F238E27FC236}">
                  <a16:creationId xmlns:a16="http://schemas.microsoft.com/office/drawing/2014/main" id="{9C87F96D-CA1B-459A-A4DA-503ADA7053E5}"/>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8" name="直接连接符 317">
              <a:extLst>
                <a:ext uri="{FF2B5EF4-FFF2-40B4-BE49-F238E27FC236}">
                  <a16:creationId xmlns:a16="http://schemas.microsoft.com/office/drawing/2014/main" id="{B5F41BD9-3411-405A-B423-D3691D9A9503}"/>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直接连接符 318">
              <a:extLst>
                <a:ext uri="{FF2B5EF4-FFF2-40B4-BE49-F238E27FC236}">
                  <a16:creationId xmlns:a16="http://schemas.microsoft.com/office/drawing/2014/main" id="{D5B96BF1-35A8-4CAA-B10C-B81702FE5658}"/>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直接连接符 319">
              <a:extLst>
                <a:ext uri="{FF2B5EF4-FFF2-40B4-BE49-F238E27FC236}">
                  <a16:creationId xmlns:a16="http://schemas.microsoft.com/office/drawing/2014/main" id="{DB298323-6B89-42B4-B44A-21D061558A09}"/>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1" name="组合 320">
            <a:extLst>
              <a:ext uri="{FF2B5EF4-FFF2-40B4-BE49-F238E27FC236}">
                <a16:creationId xmlns:a16="http://schemas.microsoft.com/office/drawing/2014/main" id="{C7B7CF47-D3F3-4BDF-8CF1-E9711D29D90F}"/>
              </a:ext>
            </a:extLst>
          </p:cNvPr>
          <p:cNvGrpSpPr/>
          <p:nvPr/>
        </p:nvGrpSpPr>
        <p:grpSpPr>
          <a:xfrm>
            <a:off x="6950158" y="2944721"/>
            <a:ext cx="301161" cy="527210"/>
            <a:chOff x="2523765" y="1884592"/>
            <a:chExt cx="269400" cy="466692"/>
          </a:xfrm>
        </p:grpSpPr>
        <p:pic>
          <p:nvPicPr>
            <p:cNvPr id="322" name="图片 321">
              <a:extLst>
                <a:ext uri="{FF2B5EF4-FFF2-40B4-BE49-F238E27FC236}">
                  <a16:creationId xmlns:a16="http://schemas.microsoft.com/office/drawing/2014/main" id="{D9D78793-AD4E-4819-A5D4-A63418BB5D44}"/>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323" name="椭圆 322">
              <a:extLst>
                <a:ext uri="{FF2B5EF4-FFF2-40B4-BE49-F238E27FC236}">
                  <a16:creationId xmlns:a16="http://schemas.microsoft.com/office/drawing/2014/main" id="{68CACC8C-0EEF-4DFB-949A-2B97DA34587C}"/>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24" name="直接连接符 323">
              <a:extLst>
                <a:ext uri="{FF2B5EF4-FFF2-40B4-BE49-F238E27FC236}">
                  <a16:creationId xmlns:a16="http://schemas.microsoft.com/office/drawing/2014/main" id="{E49F1CB9-C1B1-405C-A9F2-F8DD6E172E06}"/>
                </a:ext>
              </a:extLst>
            </p:cNvPr>
            <p:cNvCxnSpPr>
              <a:endCxn id="323"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5" name="直接连接符 324">
              <a:extLst>
                <a:ext uri="{FF2B5EF4-FFF2-40B4-BE49-F238E27FC236}">
                  <a16:creationId xmlns:a16="http://schemas.microsoft.com/office/drawing/2014/main" id="{5E0AFACA-E8B5-46A5-824A-37B16E15285F}"/>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6" name="直接连接符 325">
              <a:extLst>
                <a:ext uri="{FF2B5EF4-FFF2-40B4-BE49-F238E27FC236}">
                  <a16:creationId xmlns:a16="http://schemas.microsoft.com/office/drawing/2014/main" id="{C6D0D5A6-8640-490E-A3DD-1FAC2D946BB8}"/>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7" name="直接连接符 326">
              <a:extLst>
                <a:ext uri="{FF2B5EF4-FFF2-40B4-BE49-F238E27FC236}">
                  <a16:creationId xmlns:a16="http://schemas.microsoft.com/office/drawing/2014/main" id="{192B3EF8-1AEE-4ED1-81E4-F1AC6F4E384F}"/>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直接连接符 327">
              <a:extLst>
                <a:ext uri="{FF2B5EF4-FFF2-40B4-BE49-F238E27FC236}">
                  <a16:creationId xmlns:a16="http://schemas.microsoft.com/office/drawing/2014/main" id="{25736E5A-E68E-4478-ACDF-91AEF3E56DC4}"/>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直接连接符 328">
              <a:extLst>
                <a:ext uri="{FF2B5EF4-FFF2-40B4-BE49-F238E27FC236}">
                  <a16:creationId xmlns:a16="http://schemas.microsoft.com/office/drawing/2014/main" id="{492A13BE-08EF-48F2-8B80-99B6F3B1CFF8}"/>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直接连接符 329">
              <a:extLst>
                <a:ext uri="{FF2B5EF4-FFF2-40B4-BE49-F238E27FC236}">
                  <a16:creationId xmlns:a16="http://schemas.microsoft.com/office/drawing/2014/main" id="{B312D9B0-3955-4B9B-BC00-5FFA7A625938}"/>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1" name="直接连接符 330">
              <a:extLst>
                <a:ext uri="{FF2B5EF4-FFF2-40B4-BE49-F238E27FC236}">
                  <a16:creationId xmlns:a16="http://schemas.microsoft.com/office/drawing/2014/main" id="{192CC5A0-51A7-4261-90C4-D58E81B6B77A}"/>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2" name="直接连接符 331">
              <a:extLst>
                <a:ext uri="{FF2B5EF4-FFF2-40B4-BE49-F238E27FC236}">
                  <a16:creationId xmlns:a16="http://schemas.microsoft.com/office/drawing/2014/main" id="{9F8B20C9-3D93-4392-8844-FE766ED5FAD3}"/>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直接连接符 332">
              <a:extLst>
                <a:ext uri="{FF2B5EF4-FFF2-40B4-BE49-F238E27FC236}">
                  <a16:creationId xmlns:a16="http://schemas.microsoft.com/office/drawing/2014/main" id="{E68D5B7E-7CEB-4713-BF60-0F2106FEB6BF}"/>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4" name="直接连接符 333">
              <a:extLst>
                <a:ext uri="{FF2B5EF4-FFF2-40B4-BE49-F238E27FC236}">
                  <a16:creationId xmlns:a16="http://schemas.microsoft.com/office/drawing/2014/main" id="{22A007BE-1A46-41D7-924E-93192235CC2F}"/>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5" name="直接连接符 334">
              <a:extLst>
                <a:ext uri="{FF2B5EF4-FFF2-40B4-BE49-F238E27FC236}">
                  <a16:creationId xmlns:a16="http://schemas.microsoft.com/office/drawing/2014/main" id="{37CE3620-B9D8-46E3-8DBF-76B3421CB479}"/>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直接连接符 335">
              <a:extLst>
                <a:ext uri="{FF2B5EF4-FFF2-40B4-BE49-F238E27FC236}">
                  <a16:creationId xmlns:a16="http://schemas.microsoft.com/office/drawing/2014/main" id="{88E4CCFC-EB4B-4023-BDF3-9DF11BBFD615}"/>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直接连接符 336">
              <a:extLst>
                <a:ext uri="{FF2B5EF4-FFF2-40B4-BE49-F238E27FC236}">
                  <a16:creationId xmlns:a16="http://schemas.microsoft.com/office/drawing/2014/main" id="{94792FF3-07B6-4DF7-815D-BE087663263B}"/>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直接连接符 337">
              <a:extLst>
                <a:ext uri="{FF2B5EF4-FFF2-40B4-BE49-F238E27FC236}">
                  <a16:creationId xmlns:a16="http://schemas.microsoft.com/office/drawing/2014/main" id="{4C089AD0-6112-429F-8E7B-944BFF030A3D}"/>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直接连接符 338">
              <a:extLst>
                <a:ext uri="{FF2B5EF4-FFF2-40B4-BE49-F238E27FC236}">
                  <a16:creationId xmlns:a16="http://schemas.microsoft.com/office/drawing/2014/main" id="{7962F939-7AB4-4161-8DD7-7E890F023FA7}"/>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8" name="组合 377">
            <a:extLst>
              <a:ext uri="{FF2B5EF4-FFF2-40B4-BE49-F238E27FC236}">
                <a16:creationId xmlns:a16="http://schemas.microsoft.com/office/drawing/2014/main" id="{4C4D6395-D000-4419-9BD1-CE829FE97188}"/>
              </a:ext>
            </a:extLst>
          </p:cNvPr>
          <p:cNvGrpSpPr/>
          <p:nvPr/>
        </p:nvGrpSpPr>
        <p:grpSpPr>
          <a:xfrm>
            <a:off x="7584504" y="2590459"/>
            <a:ext cx="301161" cy="527210"/>
            <a:chOff x="2523765" y="1884592"/>
            <a:chExt cx="269400" cy="466692"/>
          </a:xfrm>
        </p:grpSpPr>
        <p:pic>
          <p:nvPicPr>
            <p:cNvPr id="379" name="图片 378">
              <a:extLst>
                <a:ext uri="{FF2B5EF4-FFF2-40B4-BE49-F238E27FC236}">
                  <a16:creationId xmlns:a16="http://schemas.microsoft.com/office/drawing/2014/main" id="{C00FC684-1ED4-4DB9-B9C8-84486482FE27}"/>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380" name="椭圆 379">
              <a:extLst>
                <a:ext uri="{FF2B5EF4-FFF2-40B4-BE49-F238E27FC236}">
                  <a16:creationId xmlns:a16="http://schemas.microsoft.com/office/drawing/2014/main" id="{5E799BD3-25E5-41BC-93C4-81BAC10A3F3F}"/>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81" name="直接连接符 380">
              <a:extLst>
                <a:ext uri="{FF2B5EF4-FFF2-40B4-BE49-F238E27FC236}">
                  <a16:creationId xmlns:a16="http://schemas.microsoft.com/office/drawing/2014/main" id="{85AEB1F6-B95E-487D-9DA8-1E18504D01BA}"/>
                </a:ext>
              </a:extLst>
            </p:cNvPr>
            <p:cNvCxnSpPr>
              <a:endCxn id="380"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直接连接符 381">
              <a:extLst>
                <a:ext uri="{FF2B5EF4-FFF2-40B4-BE49-F238E27FC236}">
                  <a16:creationId xmlns:a16="http://schemas.microsoft.com/office/drawing/2014/main" id="{E473128A-A908-4C9B-B11E-A0C9CBD69C0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直接连接符 382">
              <a:extLst>
                <a:ext uri="{FF2B5EF4-FFF2-40B4-BE49-F238E27FC236}">
                  <a16:creationId xmlns:a16="http://schemas.microsoft.com/office/drawing/2014/main" id="{EE4139F6-B312-4EDB-89BC-06DC9997F1B2}"/>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4" name="直接连接符 383">
              <a:extLst>
                <a:ext uri="{FF2B5EF4-FFF2-40B4-BE49-F238E27FC236}">
                  <a16:creationId xmlns:a16="http://schemas.microsoft.com/office/drawing/2014/main" id="{AF897BC2-3B7D-4227-80B5-3B3165A11EB6}"/>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5" name="直接连接符 384">
              <a:extLst>
                <a:ext uri="{FF2B5EF4-FFF2-40B4-BE49-F238E27FC236}">
                  <a16:creationId xmlns:a16="http://schemas.microsoft.com/office/drawing/2014/main" id="{17DF6921-ACC1-43C3-BE37-714454BE1F09}"/>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直接连接符 385">
              <a:extLst>
                <a:ext uri="{FF2B5EF4-FFF2-40B4-BE49-F238E27FC236}">
                  <a16:creationId xmlns:a16="http://schemas.microsoft.com/office/drawing/2014/main" id="{0F03C84A-00A1-4D43-9CB0-1E0B596D2504}"/>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直接连接符 386">
              <a:extLst>
                <a:ext uri="{FF2B5EF4-FFF2-40B4-BE49-F238E27FC236}">
                  <a16:creationId xmlns:a16="http://schemas.microsoft.com/office/drawing/2014/main" id="{9F4580BC-A18D-40BD-A896-BB01B645517D}"/>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直接连接符 387">
              <a:extLst>
                <a:ext uri="{FF2B5EF4-FFF2-40B4-BE49-F238E27FC236}">
                  <a16:creationId xmlns:a16="http://schemas.microsoft.com/office/drawing/2014/main" id="{11CC55ED-4A19-4D58-BFD6-0018B4FE3672}"/>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直接连接符 388">
              <a:extLst>
                <a:ext uri="{FF2B5EF4-FFF2-40B4-BE49-F238E27FC236}">
                  <a16:creationId xmlns:a16="http://schemas.microsoft.com/office/drawing/2014/main" id="{F08F401F-CF15-4BEA-B3A9-4FEB79F49D42}"/>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直接连接符 389">
              <a:extLst>
                <a:ext uri="{FF2B5EF4-FFF2-40B4-BE49-F238E27FC236}">
                  <a16:creationId xmlns:a16="http://schemas.microsoft.com/office/drawing/2014/main" id="{02BE2B7B-5996-4685-AE5C-78E513241F85}"/>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直接连接符 390">
              <a:extLst>
                <a:ext uri="{FF2B5EF4-FFF2-40B4-BE49-F238E27FC236}">
                  <a16:creationId xmlns:a16="http://schemas.microsoft.com/office/drawing/2014/main" id="{AC26E771-1DE0-4A31-9BB8-47269CB11894}"/>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直接连接符 391">
              <a:extLst>
                <a:ext uri="{FF2B5EF4-FFF2-40B4-BE49-F238E27FC236}">
                  <a16:creationId xmlns:a16="http://schemas.microsoft.com/office/drawing/2014/main" id="{68C4BDB2-B9D2-44A7-9448-4E749F84973C}"/>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3" name="直接连接符 392">
              <a:extLst>
                <a:ext uri="{FF2B5EF4-FFF2-40B4-BE49-F238E27FC236}">
                  <a16:creationId xmlns:a16="http://schemas.microsoft.com/office/drawing/2014/main" id="{2F2C5F3A-F755-416A-A7CC-26EBA54CD7FC}"/>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4" name="直接连接符 393">
              <a:extLst>
                <a:ext uri="{FF2B5EF4-FFF2-40B4-BE49-F238E27FC236}">
                  <a16:creationId xmlns:a16="http://schemas.microsoft.com/office/drawing/2014/main" id="{D1A3CCBA-E257-43F0-98B8-9FA94DDEA6BE}"/>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直接连接符 394">
              <a:extLst>
                <a:ext uri="{FF2B5EF4-FFF2-40B4-BE49-F238E27FC236}">
                  <a16:creationId xmlns:a16="http://schemas.microsoft.com/office/drawing/2014/main" id="{734F8467-BA54-4E31-8E46-C36229B063DC}"/>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直接连接符 445">
              <a:extLst>
                <a:ext uri="{FF2B5EF4-FFF2-40B4-BE49-F238E27FC236}">
                  <a16:creationId xmlns:a16="http://schemas.microsoft.com/office/drawing/2014/main" id="{CAF9926B-ACDB-4BFA-A9EB-6E1335A5C940}"/>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7" name="组合 446">
            <a:extLst>
              <a:ext uri="{FF2B5EF4-FFF2-40B4-BE49-F238E27FC236}">
                <a16:creationId xmlns:a16="http://schemas.microsoft.com/office/drawing/2014/main" id="{12730411-3583-4EFF-9629-C8C02EEE7D2C}"/>
              </a:ext>
            </a:extLst>
          </p:cNvPr>
          <p:cNvGrpSpPr/>
          <p:nvPr/>
        </p:nvGrpSpPr>
        <p:grpSpPr>
          <a:xfrm>
            <a:off x="7788484" y="4815203"/>
            <a:ext cx="301161" cy="527210"/>
            <a:chOff x="2523765" y="1884592"/>
            <a:chExt cx="269400" cy="466692"/>
          </a:xfrm>
        </p:grpSpPr>
        <p:pic>
          <p:nvPicPr>
            <p:cNvPr id="448" name="图片 447">
              <a:extLst>
                <a:ext uri="{FF2B5EF4-FFF2-40B4-BE49-F238E27FC236}">
                  <a16:creationId xmlns:a16="http://schemas.microsoft.com/office/drawing/2014/main" id="{03934DF8-C681-4850-B4F6-ABACF8B8065C}"/>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449" name="椭圆 448">
              <a:extLst>
                <a:ext uri="{FF2B5EF4-FFF2-40B4-BE49-F238E27FC236}">
                  <a16:creationId xmlns:a16="http://schemas.microsoft.com/office/drawing/2014/main" id="{75DFC4EF-A2ED-4074-8371-1BE4DA0CA4BD}"/>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450" name="直接连接符 449">
              <a:extLst>
                <a:ext uri="{FF2B5EF4-FFF2-40B4-BE49-F238E27FC236}">
                  <a16:creationId xmlns:a16="http://schemas.microsoft.com/office/drawing/2014/main" id="{FBCBA995-BD2F-47C6-A92E-19B700C302DB}"/>
                </a:ext>
              </a:extLst>
            </p:cNvPr>
            <p:cNvCxnSpPr>
              <a:endCxn id="449"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直接连接符 450">
              <a:extLst>
                <a:ext uri="{FF2B5EF4-FFF2-40B4-BE49-F238E27FC236}">
                  <a16:creationId xmlns:a16="http://schemas.microsoft.com/office/drawing/2014/main" id="{D655CB5D-3D91-49B7-B71E-1AFD12A5E2E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直接连接符 451">
              <a:extLst>
                <a:ext uri="{FF2B5EF4-FFF2-40B4-BE49-F238E27FC236}">
                  <a16:creationId xmlns:a16="http://schemas.microsoft.com/office/drawing/2014/main" id="{54E3DEF0-72AC-4902-A6CB-57D9D23FDAFD}"/>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3" name="直接连接符 452">
              <a:extLst>
                <a:ext uri="{FF2B5EF4-FFF2-40B4-BE49-F238E27FC236}">
                  <a16:creationId xmlns:a16="http://schemas.microsoft.com/office/drawing/2014/main" id="{096A2914-18BB-45BE-B4BA-D50F9C7CD726}"/>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4" name="直接连接符 453">
              <a:extLst>
                <a:ext uri="{FF2B5EF4-FFF2-40B4-BE49-F238E27FC236}">
                  <a16:creationId xmlns:a16="http://schemas.microsoft.com/office/drawing/2014/main" id="{EA119721-FDD2-424A-852F-1D22EA77E845}"/>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5" name="直接连接符 454">
              <a:extLst>
                <a:ext uri="{FF2B5EF4-FFF2-40B4-BE49-F238E27FC236}">
                  <a16:creationId xmlns:a16="http://schemas.microsoft.com/office/drawing/2014/main" id="{7AEC29A1-C85B-4C7D-91D7-65C5E20B10B8}"/>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直接连接符 455">
              <a:extLst>
                <a:ext uri="{FF2B5EF4-FFF2-40B4-BE49-F238E27FC236}">
                  <a16:creationId xmlns:a16="http://schemas.microsoft.com/office/drawing/2014/main" id="{8309E4C0-5328-4115-AFC2-343170F8D4BB}"/>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直接连接符 456">
              <a:extLst>
                <a:ext uri="{FF2B5EF4-FFF2-40B4-BE49-F238E27FC236}">
                  <a16:creationId xmlns:a16="http://schemas.microsoft.com/office/drawing/2014/main" id="{4F8ED295-931F-4396-AF32-34EBE7BBC8AB}"/>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直接连接符 457">
              <a:extLst>
                <a:ext uri="{FF2B5EF4-FFF2-40B4-BE49-F238E27FC236}">
                  <a16:creationId xmlns:a16="http://schemas.microsoft.com/office/drawing/2014/main" id="{4DEC8936-9C8E-462B-B63A-592668D19D47}"/>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直接连接符 458">
              <a:extLst>
                <a:ext uri="{FF2B5EF4-FFF2-40B4-BE49-F238E27FC236}">
                  <a16:creationId xmlns:a16="http://schemas.microsoft.com/office/drawing/2014/main" id="{D0820E41-DC95-4803-9201-514F1B98679D}"/>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0" name="直接连接符 459">
              <a:extLst>
                <a:ext uri="{FF2B5EF4-FFF2-40B4-BE49-F238E27FC236}">
                  <a16:creationId xmlns:a16="http://schemas.microsoft.com/office/drawing/2014/main" id="{11BF958C-DA13-4581-8394-43FFB2A225A7}"/>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直接连接符 460">
              <a:extLst>
                <a:ext uri="{FF2B5EF4-FFF2-40B4-BE49-F238E27FC236}">
                  <a16:creationId xmlns:a16="http://schemas.microsoft.com/office/drawing/2014/main" id="{B6C6CD1E-3811-4531-AC86-E6E01938E8C2}"/>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2" name="直接连接符 461">
              <a:extLst>
                <a:ext uri="{FF2B5EF4-FFF2-40B4-BE49-F238E27FC236}">
                  <a16:creationId xmlns:a16="http://schemas.microsoft.com/office/drawing/2014/main" id="{09AF2EB6-7B25-408A-9454-DCC85BB4C71C}"/>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3" name="直接连接符 462">
              <a:extLst>
                <a:ext uri="{FF2B5EF4-FFF2-40B4-BE49-F238E27FC236}">
                  <a16:creationId xmlns:a16="http://schemas.microsoft.com/office/drawing/2014/main" id="{DB754820-25B5-4A3D-A13E-6DD5E924DD3B}"/>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直接连接符 463">
              <a:extLst>
                <a:ext uri="{FF2B5EF4-FFF2-40B4-BE49-F238E27FC236}">
                  <a16:creationId xmlns:a16="http://schemas.microsoft.com/office/drawing/2014/main" id="{B25FC579-9525-40D5-A696-CD7A897EEAEB}"/>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直接连接符 464">
              <a:extLst>
                <a:ext uri="{FF2B5EF4-FFF2-40B4-BE49-F238E27FC236}">
                  <a16:creationId xmlns:a16="http://schemas.microsoft.com/office/drawing/2014/main" id="{881B51E9-F28A-4BDF-9329-2682361F16BF}"/>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66" name="圆角矩形 31">
            <a:extLst>
              <a:ext uri="{FF2B5EF4-FFF2-40B4-BE49-F238E27FC236}">
                <a16:creationId xmlns:a16="http://schemas.microsoft.com/office/drawing/2014/main" id="{D8606F57-9D8D-4233-8C3E-E31DDB62429D}"/>
              </a:ext>
            </a:extLst>
          </p:cNvPr>
          <p:cNvSpPr>
            <a:spLocks noChangeArrowheads="1"/>
          </p:cNvSpPr>
          <p:nvPr/>
        </p:nvSpPr>
        <p:spPr bwMode="auto">
          <a:xfrm>
            <a:off x="1697087" y="5556235"/>
            <a:ext cx="8237165" cy="526552"/>
          </a:xfrm>
          <a:prstGeom prst="roundRect">
            <a:avLst>
              <a:gd name="adj" fmla="val 27528"/>
            </a:avLst>
          </a:prstGeom>
          <a:solidFill>
            <a:srgbClr val="A4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lang="en-US" altLang="zh-CN" sz="2400" b="1" dirty="0">
                <a:solidFill>
                  <a:schemeClr val="bg1"/>
                </a:solidFill>
                <a:latin typeface="Times New Roman" panose="02020603050405020304" pitchFamily="18" charset="0"/>
                <a:ea typeface="黑体" panose="02010609060101010101" pitchFamily="49" charset="-122"/>
              </a:rPr>
              <a:t>How to significantly improve capacity with </a:t>
            </a:r>
            <a:r>
              <a:rPr lang="en-US" altLang="zh-CN" sz="2400" b="1" dirty="0">
                <a:solidFill>
                  <a:srgbClr val="FFFF00"/>
                </a:solidFill>
                <a:latin typeface="Times New Roman" panose="02020603050405020304" pitchFamily="18" charset="0"/>
                <a:ea typeface="黑体" panose="02010609060101010101" pitchFamily="49" charset="-122"/>
              </a:rPr>
              <a:t>power constraint</a:t>
            </a:r>
            <a:endParaRPr lang="zh-CN" altLang="en-US" sz="2400" b="1" dirty="0">
              <a:solidFill>
                <a:srgbClr val="FFFF00"/>
              </a:solidFill>
              <a:latin typeface="Times New Roman" panose="02020603050405020304" pitchFamily="18" charset="0"/>
              <a:ea typeface="黑体" panose="02010609060101010101" pitchFamily="49" charset="-122"/>
            </a:endParaRPr>
          </a:p>
        </p:txBody>
      </p:sp>
      <p:pic>
        <p:nvPicPr>
          <p:cNvPr id="246" name="Picture 9">
            <a:extLst>
              <a:ext uri="{FF2B5EF4-FFF2-40B4-BE49-F238E27FC236}">
                <a16:creationId xmlns:a16="http://schemas.microsoft.com/office/drawing/2014/main" id="{7A910777-5C17-4A8D-8159-A584E2761CB5}"/>
              </a:ext>
            </a:extLst>
          </p:cNvPr>
          <p:cNvPicPr>
            <a:picLocks noChangeAspect="1" noChangeArrowheads="1"/>
          </p:cNvPicPr>
          <p:nvPr/>
        </p:nvPicPr>
        <p:blipFill rotWithShape="1">
          <a:blip r:embed="rId5" cstate="email">
            <a:clrChange>
              <a:clrFrom>
                <a:srgbClr val="B1B9B6"/>
              </a:clrFrom>
              <a:clrTo>
                <a:srgbClr val="B1B9B6">
                  <a:alpha val="0"/>
                </a:srgbClr>
              </a:clrTo>
            </a:clrChange>
            <a:extLst>
              <a:ext uri="{28A0092B-C50C-407E-A947-70E740481C1C}">
                <a14:useLocalDpi xmlns:a14="http://schemas.microsoft.com/office/drawing/2010/main" val="0"/>
              </a:ext>
            </a:extLst>
          </a:blip>
          <a:srcRect l="16402" r="14057" b="9806"/>
          <a:stretch/>
        </p:blipFill>
        <p:spPr bwMode="auto">
          <a:xfrm>
            <a:off x="10090744" y="5463103"/>
            <a:ext cx="435935" cy="65612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90230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500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321"/>
                                        </p:tgtEl>
                                        <p:attrNameLst>
                                          <p:attrName>style.visibility</p:attrName>
                                        </p:attrNameLst>
                                      </p:cBhvr>
                                      <p:to>
                                        <p:strVal val="visible"/>
                                      </p:to>
                                    </p:set>
                                    <p:animEffect transition="in" filter="fade">
                                      <p:cBhvr>
                                        <p:cTn id="13" dur="1000"/>
                                        <p:tgtEl>
                                          <p:spTgt spid="321"/>
                                        </p:tgtEl>
                                      </p:cBhvr>
                                    </p:animEffect>
                                  </p:childTnLst>
                                </p:cTn>
                              </p:par>
                              <p:par>
                                <p:cTn id="14" presetID="10" presetClass="entr" presetSubtype="0" repeatCount="5000" fill="hold" nodeType="withEffect">
                                  <p:stCondLst>
                                    <p:cond delay="0"/>
                                  </p:stCondLst>
                                  <p:childTnLst>
                                    <p:set>
                                      <p:cBhvr>
                                        <p:cTn id="15" dur="1" fill="hold">
                                          <p:stCondLst>
                                            <p:cond delay="0"/>
                                          </p:stCondLst>
                                        </p:cTn>
                                        <p:tgtEl>
                                          <p:spTgt spid="302"/>
                                        </p:tgtEl>
                                        <p:attrNameLst>
                                          <p:attrName>style.visibility</p:attrName>
                                        </p:attrNameLst>
                                      </p:cBhvr>
                                      <p:to>
                                        <p:strVal val="visible"/>
                                      </p:to>
                                    </p:set>
                                    <p:animEffect transition="in" filter="fade">
                                      <p:cBhvr>
                                        <p:cTn id="16" dur="1000"/>
                                        <p:tgtEl>
                                          <p:spTgt spid="3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6"/>
                                        </p:tgtEl>
                                        <p:attrNameLst>
                                          <p:attrName>style.visibility</p:attrName>
                                        </p:attrNameLst>
                                      </p:cBhvr>
                                      <p:to>
                                        <p:strVal val="visible"/>
                                      </p:to>
                                    </p:set>
                                    <p:animEffect transition="in" filter="fade">
                                      <p:cBhvr>
                                        <p:cTn id="21" dur="500"/>
                                        <p:tgtEl>
                                          <p:spTgt spid="466"/>
                                        </p:tgtEl>
                                      </p:cBhvr>
                                    </p:animEffect>
                                  </p:childTnLst>
                                </p:cTn>
                              </p:par>
                              <p:par>
                                <p:cTn id="22" presetID="22" presetClass="entr" presetSubtype="1" fill="hold" nodeType="with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wipe(up)">
                                      <p:cBhvr>
                                        <p:cTn id="24"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组合 450">
            <a:extLst>
              <a:ext uri="{FF2B5EF4-FFF2-40B4-BE49-F238E27FC236}">
                <a16:creationId xmlns:a16="http://schemas.microsoft.com/office/drawing/2014/main" id="{3CA8C478-E374-4487-91AC-39A8D4E5D74C}"/>
              </a:ext>
            </a:extLst>
          </p:cNvPr>
          <p:cNvGrpSpPr/>
          <p:nvPr/>
        </p:nvGrpSpPr>
        <p:grpSpPr>
          <a:xfrm>
            <a:off x="6806398" y="2337435"/>
            <a:ext cx="301161" cy="527210"/>
            <a:chOff x="2523765" y="1884592"/>
            <a:chExt cx="269400" cy="466692"/>
          </a:xfrm>
        </p:grpSpPr>
        <p:pic>
          <p:nvPicPr>
            <p:cNvPr id="452" name="图片 451">
              <a:extLst>
                <a:ext uri="{FF2B5EF4-FFF2-40B4-BE49-F238E27FC236}">
                  <a16:creationId xmlns:a16="http://schemas.microsoft.com/office/drawing/2014/main" id="{A0831C8A-DF65-49F5-AC55-0AD5AED91546}"/>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453" name="椭圆 452">
              <a:extLst>
                <a:ext uri="{FF2B5EF4-FFF2-40B4-BE49-F238E27FC236}">
                  <a16:creationId xmlns:a16="http://schemas.microsoft.com/office/drawing/2014/main" id="{AF67AAC0-5638-404E-B169-5AE81CD40A93}"/>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454" name="直接连接符 453">
              <a:extLst>
                <a:ext uri="{FF2B5EF4-FFF2-40B4-BE49-F238E27FC236}">
                  <a16:creationId xmlns:a16="http://schemas.microsoft.com/office/drawing/2014/main" id="{8C9C7ABE-C798-4DE9-A42C-54115AACCA88}"/>
                </a:ext>
              </a:extLst>
            </p:cNvPr>
            <p:cNvCxnSpPr>
              <a:endCxn id="453"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5" name="直接连接符 454">
              <a:extLst>
                <a:ext uri="{FF2B5EF4-FFF2-40B4-BE49-F238E27FC236}">
                  <a16:creationId xmlns:a16="http://schemas.microsoft.com/office/drawing/2014/main" id="{D077D044-AD69-426A-8ABB-F0DBC3C1C4C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直接连接符 455">
              <a:extLst>
                <a:ext uri="{FF2B5EF4-FFF2-40B4-BE49-F238E27FC236}">
                  <a16:creationId xmlns:a16="http://schemas.microsoft.com/office/drawing/2014/main" id="{65334A26-D4FB-401F-A107-607814E1CE0A}"/>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直接连接符 456">
              <a:extLst>
                <a:ext uri="{FF2B5EF4-FFF2-40B4-BE49-F238E27FC236}">
                  <a16:creationId xmlns:a16="http://schemas.microsoft.com/office/drawing/2014/main" id="{BAFF316E-BF76-4B2B-9188-21EA124FD678}"/>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直接连接符 457">
              <a:extLst>
                <a:ext uri="{FF2B5EF4-FFF2-40B4-BE49-F238E27FC236}">
                  <a16:creationId xmlns:a16="http://schemas.microsoft.com/office/drawing/2014/main" id="{F8B264E1-6324-4391-849E-AA44582D86FE}"/>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直接连接符 458">
              <a:extLst>
                <a:ext uri="{FF2B5EF4-FFF2-40B4-BE49-F238E27FC236}">
                  <a16:creationId xmlns:a16="http://schemas.microsoft.com/office/drawing/2014/main" id="{6D0EF418-19CD-4E2A-8390-9DA384F8C38B}"/>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0" name="直接连接符 459">
              <a:extLst>
                <a:ext uri="{FF2B5EF4-FFF2-40B4-BE49-F238E27FC236}">
                  <a16:creationId xmlns:a16="http://schemas.microsoft.com/office/drawing/2014/main" id="{C9CC1725-5987-448B-811F-2174BDDA6600}"/>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直接连接符 460">
              <a:extLst>
                <a:ext uri="{FF2B5EF4-FFF2-40B4-BE49-F238E27FC236}">
                  <a16:creationId xmlns:a16="http://schemas.microsoft.com/office/drawing/2014/main" id="{3543C527-7DF2-4812-9089-4AFD203F6B9B}"/>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2" name="直接连接符 461">
              <a:extLst>
                <a:ext uri="{FF2B5EF4-FFF2-40B4-BE49-F238E27FC236}">
                  <a16:creationId xmlns:a16="http://schemas.microsoft.com/office/drawing/2014/main" id="{7534EFB9-97DE-4C55-95D1-A870CBAA803E}"/>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3" name="直接连接符 462">
              <a:extLst>
                <a:ext uri="{FF2B5EF4-FFF2-40B4-BE49-F238E27FC236}">
                  <a16:creationId xmlns:a16="http://schemas.microsoft.com/office/drawing/2014/main" id="{321B1E79-3ECD-4B76-869E-03601F277485}"/>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直接连接符 463">
              <a:extLst>
                <a:ext uri="{FF2B5EF4-FFF2-40B4-BE49-F238E27FC236}">
                  <a16:creationId xmlns:a16="http://schemas.microsoft.com/office/drawing/2014/main" id="{751A7065-82FF-425F-B613-AAE53CB741AC}"/>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直接连接符 464">
              <a:extLst>
                <a:ext uri="{FF2B5EF4-FFF2-40B4-BE49-F238E27FC236}">
                  <a16:creationId xmlns:a16="http://schemas.microsoft.com/office/drawing/2014/main" id="{3A0E4459-6778-461C-A01E-9065D5C1C018}"/>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直接连接符 465">
              <a:extLst>
                <a:ext uri="{FF2B5EF4-FFF2-40B4-BE49-F238E27FC236}">
                  <a16:creationId xmlns:a16="http://schemas.microsoft.com/office/drawing/2014/main" id="{CF3351D2-BE19-4EDE-867A-2715F4EEFD09}"/>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7" name="直接连接符 466">
              <a:extLst>
                <a:ext uri="{FF2B5EF4-FFF2-40B4-BE49-F238E27FC236}">
                  <a16:creationId xmlns:a16="http://schemas.microsoft.com/office/drawing/2014/main" id="{E88F3CC0-0AD7-48CB-BCC3-9B4ED2D0CBDA}"/>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8" name="直接连接符 467">
              <a:extLst>
                <a:ext uri="{FF2B5EF4-FFF2-40B4-BE49-F238E27FC236}">
                  <a16:creationId xmlns:a16="http://schemas.microsoft.com/office/drawing/2014/main" id="{27C3E1A9-DB27-4FBE-B632-29E787B38C39}"/>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直接连接符 468">
              <a:extLst>
                <a:ext uri="{FF2B5EF4-FFF2-40B4-BE49-F238E27FC236}">
                  <a16:creationId xmlns:a16="http://schemas.microsoft.com/office/drawing/2014/main" id="{62D755F1-0CF1-4021-93D8-F372B0D01C97}"/>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5" name="组合 374">
            <a:extLst>
              <a:ext uri="{FF2B5EF4-FFF2-40B4-BE49-F238E27FC236}">
                <a16:creationId xmlns:a16="http://schemas.microsoft.com/office/drawing/2014/main" id="{F32823F3-CF2B-48F9-88D0-0F585C1ABCF3}"/>
              </a:ext>
            </a:extLst>
          </p:cNvPr>
          <p:cNvGrpSpPr/>
          <p:nvPr/>
        </p:nvGrpSpPr>
        <p:grpSpPr>
          <a:xfrm>
            <a:off x="4589674" y="3237549"/>
            <a:ext cx="301161" cy="527210"/>
            <a:chOff x="2523765" y="1884592"/>
            <a:chExt cx="269400" cy="466692"/>
          </a:xfrm>
        </p:grpSpPr>
        <p:pic>
          <p:nvPicPr>
            <p:cNvPr id="376" name="图片 375">
              <a:extLst>
                <a:ext uri="{FF2B5EF4-FFF2-40B4-BE49-F238E27FC236}">
                  <a16:creationId xmlns:a16="http://schemas.microsoft.com/office/drawing/2014/main" id="{1E97D561-3CBE-49DF-BA5C-6EDD1AB1E6BB}"/>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377" name="椭圆 376">
              <a:extLst>
                <a:ext uri="{FF2B5EF4-FFF2-40B4-BE49-F238E27FC236}">
                  <a16:creationId xmlns:a16="http://schemas.microsoft.com/office/drawing/2014/main" id="{31FFE406-4264-460F-9E11-09EFA0312E9E}"/>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378" name="直接连接符 377">
              <a:extLst>
                <a:ext uri="{FF2B5EF4-FFF2-40B4-BE49-F238E27FC236}">
                  <a16:creationId xmlns:a16="http://schemas.microsoft.com/office/drawing/2014/main" id="{4DFB5C61-B12E-4111-90DB-ED59E3964061}"/>
                </a:ext>
              </a:extLst>
            </p:cNvPr>
            <p:cNvCxnSpPr>
              <a:endCxn id="377"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直接连接符 378">
              <a:extLst>
                <a:ext uri="{FF2B5EF4-FFF2-40B4-BE49-F238E27FC236}">
                  <a16:creationId xmlns:a16="http://schemas.microsoft.com/office/drawing/2014/main" id="{8F217761-ED9C-43C8-9D84-EF015C80C92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直接连接符 379">
              <a:extLst>
                <a:ext uri="{FF2B5EF4-FFF2-40B4-BE49-F238E27FC236}">
                  <a16:creationId xmlns:a16="http://schemas.microsoft.com/office/drawing/2014/main" id="{6E828F6A-8391-4CC0-9BCE-755681B9F879}"/>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直接连接符 380">
              <a:extLst>
                <a:ext uri="{FF2B5EF4-FFF2-40B4-BE49-F238E27FC236}">
                  <a16:creationId xmlns:a16="http://schemas.microsoft.com/office/drawing/2014/main" id="{1C652209-834D-45FD-BA42-31BA266A2750}"/>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直接连接符 381">
              <a:extLst>
                <a:ext uri="{FF2B5EF4-FFF2-40B4-BE49-F238E27FC236}">
                  <a16:creationId xmlns:a16="http://schemas.microsoft.com/office/drawing/2014/main" id="{4D58FDA6-4492-4CAD-A7AB-404735E63328}"/>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直接连接符 382">
              <a:extLst>
                <a:ext uri="{FF2B5EF4-FFF2-40B4-BE49-F238E27FC236}">
                  <a16:creationId xmlns:a16="http://schemas.microsoft.com/office/drawing/2014/main" id="{4184F51D-2F77-49DA-A27A-97A7C12C1757}"/>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4" name="直接连接符 383">
              <a:extLst>
                <a:ext uri="{FF2B5EF4-FFF2-40B4-BE49-F238E27FC236}">
                  <a16:creationId xmlns:a16="http://schemas.microsoft.com/office/drawing/2014/main" id="{ACE0261A-FA58-4382-9B8B-F17500B58FB2}"/>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5" name="直接连接符 384">
              <a:extLst>
                <a:ext uri="{FF2B5EF4-FFF2-40B4-BE49-F238E27FC236}">
                  <a16:creationId xmlns:a16="http://schemas.microsoft.com/office/drawing/2014/main" id="{F1573198-9DBF-4D92-B404-F7F6A113F3C2}"/>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直接连接符 385">
              <a:extLst>
                <a:ext uri="{FF2B5EF4-FFF2-40B4-BE49-F238E27FC236}">
                  <a16:creationId xmlns:a16="http://schemas.microsoft.com/office/drawing/2014/main" id="{67A289F4-B91D-4363-B159-1B68EBCB4447}"/>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直接连接符 386">
              <a:extLst>
                <a:ext uri="{FF2B5EF4-FFF2-40B4-BE49-F238E27FC236}">
                  <a16:creationId xmlns:a16="http://schemas.microsoft.com/office/drawing/2014/main" id="{262C9FB1-E01A-4301-9629-CEA49FCFBC83}"/>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直接连接符 387">
              <a:extLst>
                <a:ext uri="{FF2B5EF4-FFF2-40B4-BE49-F238E27FC236}">
                  <a16:creationId xmlns:a16="http://schemas.microsoft.com/office/drawing/2014/main" id="{52EAE446-8308-448C-B2B5-9B80B894C09B}"/>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直接连接符 388">
              <a:extLst>
                <a:ext uri="{FF2B5EF4-FFF2-40B4-BE49-F238E27FC236}">
                  <a16:creationId xmlns:a16="http://schemas.microsoft.com/office/drawing/2014/main" id="{C68CFBD4-780C-43BE-8834-032D7E31FF79}"/>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直接连接符 389">
              <a:extLst>
                <a:ext uri="{FF2B5EF4-FFF2-40B4-BE49-F238E27FC236}">
                  <a16:creationId xmlns:a16="http://schemas.microsoft.com/office/drawing/2014/main" id="{6B943B12-42A8-40CB-AA98-2DD578C258AA}"/>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直接连接符 390">
              <a:extLst>
                <a:ext uri="{FF2B5EF4-FFF2-40B4-BE49-F238E27FC236}">
                  <a16:creationId xmlns:a16="http://schemas.microsoft.com/office/drawing/2014/main" id="{C1182F1E-1994-4975-ACE7-E4F571399FAF}"/>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直接连接符 391">
              <a:extLst>
                <a:ext uri="{FF2B5EF4-FFF2-40B4-BE49-F238E27FC236}">
                  <a16:creationId xmlns:a16="http://schemas.microsoft.com/office/drawing/2014/main" id="{4A3E6FFF-C839-4DCA-865E-326EC7A15807}"/>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3" name="直接连接符 392">
              <a:extLst>
                <a:ext uri="{FF2B5EF4-FFF2-40B4-BE49-F238E27FC236}">
                  <a16:creationId xmlns:a16="http://schemas.microsoft.com/office/drawing/2014/main" id="{1241F70B-25C4-40F6-AAF5-BF4553909943}"/>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4" name="组合 393">
            <a:extLst>
              <a:ext uri="{FF2B5EF4-FFF2-40B4-BE49-F238E27FC236}">
                <a16:creationId xmlns:a16="http://schemas.microsoft.com/office/drawing/2014/main" id="{7B68844C-134C-4CDA-B3C5-B819639E36C2}"/>
              </a:ext>
            </a:extLst>
          </p:cNvPr>
          <p:cNvGrpSpPr/>
          <p:nvPr/>
        </p:nvGrpSpPr>
        <p:grpSpPr>
          <a:xfrm>
            <a:off x="4625467" y="3939551"/>
            <a:ext cx="301161" cy="527210"/>
            <a:chOff x="2523765" y="1884592"/>
            <a:chExt cx="269400" cy="466692"/>
          </a:xfrm>
        </p:grpSpPr>
        <p:pic>
          <p:nvPicPr>
            <p:cNvPr id="395" name="图片 394">
              <a:extLst>
                <a:ext uri="{FF2B5EF4-FFF2-40B4-BE49-F238E27FC236}">
                  <a16:creationId xmlns:a16="http://schemas.microsoft.com/office/drawing/2014/main" id="{4190339A-399F-46B0-8CE1-BFE2151DA3C2}"/>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396" name="椭圆 395">
              <a:extLst>
                <a:ext uri="{FF2B5EF4-FFF2-40B4-BE49-F238E27FC236}">
                  <a16:creationId xmlns:a16="http://schemas.microsoft.com/office/drawing/2014/main" id="{1C808A5D-1C3F-42A2-8D04-611C82D96CB4}"/>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397" name="直接连接符 396">
              <a:extLst>
                <a:ext uri="{FF2B5EF4-FFF2-40B4-BE49-F238E27FC236}">
                  <a16:creationId xmlns:a16="http://schemas.microsoft.com/office/drawing/2014/main" id="{7743B4F7-9E89-4604-8F5F-5C331C881D08}"/>
                </a:ext>
              </a:extLst>
            </p:cNvPr>
            <p:cNvCxnSpPr>
              <a:endCxn id="396"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直接连接符 397">
              <a:extLst>
                <a:ext uri="{FF2B5EF4-FFF2-40B4-BE49-F238E27FC236}">
                  <a16:creationId xmlns:a16="http://schemas.microsoft.com/office/drawing/2014/main" id="{6DDFB69A-848E-42FB-962E-DEAD2F77FE82}"/>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9" name="直接连接符 398">
              <a:extLst>
                <a:ext uri="{FF2B5EF4-FFF2-40B4-BE49-F238E27FC236}">
                  <a16:creationId xmlns:a16="http://schemas.microsoft.com/office/drawing/2014/main" id="{165E7478-158E-4C7F-8101-CD847970135E}"/>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直接连接符 399">
              <a:extLst>
                <a:ext uri="{FF2B5EF4-FFF2-40B4-BE49-F238E27FC236}">
                  <a16:creationId xmlns:a16="http://schemas.microsoft.com/office/drawing/2014/main" id="{FCA5DC96-8915-4492-9965-AB7046F48EFF}"/>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1" name="直接连接符 400">
              <a:extLst>
                <a:ext uri="{FF2B5EF4-FFF2-40B4-BE49-F238E27FC236}">
                  <a16:creationId xmlns:a16="http://schemas.microsoft.com/office/drawing/2014/main" id="{00B1A7D8-E3F0-49A0-90F4-E4C8BDFD3A96}"/>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直接连接符 401">
              <a:extLst>
                <a:ext uri="{FF2B5EF4-FFF2-40B4-BE49-F238E27FC236}">
                  <a16:creationId xmlns:a16="http://schemas.microsoft.com/office/drawing/2014/main" id="{E5A929A7-13E8-406C-B491-C30E2CB1946E}"/>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直接连接符 402">
              <a:extLst>
                <a:ext uri="{FF2B5EF4-FFF2-40B4-BE49-F238E27FC236}">
                  <a16:creationId xmlns:a16="http://schemas.microsoft.com/office/drawing/2014/main" id="{5AD7F84E-A971-445C-BCA4-495FA5B54A86}"/>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直接连接符 403">
              <a:extLst>
                <a:ext uri="{FF2B5EF4-FFF2-40B4-BE49-F238E27FC236}">
                  <a16:creationId xmlns:a16="http://schemas.microsoft.com/office/drawing/2014/main" id="{B075A08D-F711-4A91-82DF-828576AA8723}"/>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直接连接符 404">
              <a:extLst>
                <a:ext uri="{FF2B5EF4-FFF2-40B4-BE49-F238E27FC236}">
                  <a16:creationId xmlns:a16="http://schemas.microsoft.com/office/drawing/2014/main" id="{FFBCBD63-23A3-4A2F-A57F-B4FCA3BE94BB}"/>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6" name="直接连接符 405">
              <a:extLst>
                <a:ext uri="{FF2B5EF4-FFF2-40B4-BE49-F238E27FC236}">
                  <a16:creationId xmlns:a16="http://schemas.microsoft.com/office/drawing/2014/main" id="{42E59386-BC4F-4DFA-8908-0886B4C88D76}"/>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7" name="直接连接符 406">
              <a:extLst>
                <a:ext uri="{FF2B5EF4-FFF2-40B4-BE49-F238E27FC236}">
                  <a16:creationId xmlns:a16="http://schemas.microsoft.com/office/drawing/2014/main" id="{828ECA57-44E5-4112-ABD7-01ABCDCF8F31}"/>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直接连接符 407">
              <a:extLst>
                <a:ext uri="{FF2B5EF4-FFF2-40B4-BE49-F238E27FC236}">
                  <a16:creationId xmlns:a16="http://schemas.microsoft.com/office/drawing/2014/main" id="{1392E0DF-FB61-4DCF-80EC-A34615159E17}"/>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 name="直接连接符 408">
              <a:extLst>
                <a:ext uri="{FF2B5EF4-FFF2-40B4-BE49-F238E27FC236}">
                  <a16:creationId xmlns:a16="http://schemas.microsoft.com/office/drawing/2014/main" id="{38D49727-872B-4191-B301-86638E84AF19}"/>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直接连接符 409">
              <a:extLst>
                <a:ext uri="{FF2B5EF4-FFF2-40B4-BE49-F238E27FC236}">
                  <a16:creationId xmlns:a16="http://schemas.microsoft.com/office/drawing/2014/main" id="{6173FFC9-83CA-4FAC-B1C3-BB2AB1FC334C}"/>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直接连接符 410">
              <a:extLst>
                <a:ext uri="{FF2B5EF4-FFF2-40B4-BE49-F238E27FC236}">
                  <a16:creationId xmlns:a16="http://schemas.microsoft.com/office/drawing/2014/main" id="{4A78EA0C-CB30-4426-AA83-F5D0B73B16AB}"/>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 name="直接连接符 411">
              <a:extLst>
                <a:ext uri="{FF2B5EF4-FFF2-40B4-BE49-F238E27FC236}">
                  <a16:creationId xmlns:a16="http://schemas.microsoft.com/office/drawing/2014/main" id="{0BA18377-EFC9-42C1-A7CA-B8E4A8968295}"/>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3" name="组合 412">
            <a:extLst>
              <a:ext uri="{FF2B5EF4-FFF2-40B4-BE49-F238E27FC236}">
                <a16:creationId xmlns:a16="http://schemas.microsoft.com/office/drawing/2014/main" id="{83F528B1-E2A8-4DD1-A735-993065FF3A01}"/>
              </a:ext>
            </a:extLst>
          </p:cNvPr>
          <p:cNvGrpSpPr/>
          <p:nvPr/>
        </p:nvGrpSpPr>
        <p:grpSpPr>
          <a:xfrm>
            <a:off x="6774166" y="4873217"/>
            <a:ext cx="301161" cy="527210"/>
            <a:chOff x="2523765" y="1884592"/>
            <a:chExt cx="269400" cy="466692"/>
          </a:xfrm>
        </p:grpSpPr>
        <p:pic>
          <p:nvPicPr>
            <p:cNvPr id="414" name="图片 413">
              <a:extLst>
                <a:ext uri="{FF2B5EF4-FFF2-40B4-BE49-F238E27FC236}">
                  <a16:creationId xmlns:a16="http://schemas.microsoft.com/office/drawing/2014/main" id="{C5F4A490-D1C3-49E0-90E9-6CE2F2D79671}"/>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415" name="椭圆 414">
              <a:extLst>
                <a:ext uri="{FF2B5EF4-FFF2-40B4-BE49-F238E27FC236}">
                  <a16:creationId xmlns:a16="http://schemas.microsoft.com/office/drawing/2014/main" id="{169EC197-A1E2-442F-9854-141BC990AEFE}"/>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416" name="直接连接符 415">
              <a:extLst>
                <a:ext uri="{FF2B5EF4-FFF2-40B4-BE49-F238E27FC236}">
                  <a16:creationId xmlns:a16="http://schemas.microsoft.com/office/drawing/2014/main" id="{A5B7598B-0B38-4EA3-BD75-DD8C31C7B5DD}"/>
                </a:ext>
              </a:extLst>
            </p:cNvPr>
            <p:cNvCxnSpPr>
              <a:endCxn id="415"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7" name="直接连接符 416">
              <a:extLst>
                <a:ext uri="{FF2B5EF4-FFF2-40B4-BE49-F238E27FC236}">
                  <a16:creationId xmlns:a16="http://schemas.microsoft.com/office/drawing/2014/main" id="{22C1EDEB-35B2-4447-A4A7-AC9C786873D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8" name="直接连接符 417">
              <a:extLst>
                <a:ext uri="{FF2B5EF4-FFF2-40B4-BE49-F238E27FC236}">
                  <a16:creationId xmlns:a16="http://schemas.microsoft.com/office/drawing/2014/main" id="{646AF407-DE8F-4F10-9313-8DAEBDA0F54F}"/>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直接连接符 418">
              <a:extLst>
                <a:ext uri="{FF2B5EF4-FFF2-40B4-BE49-F238E27FC236}">
                  <a16:creationId xmlns:a16="http://schemas.microsoft.com/office/drawing/2014/main" id="{101791A3-4AF4-4BE0-8126-398E37EEDBBE}"/>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0" name="直接连接符 419">
              <a:extLst>
                <a:ext uri="{FF2B5EF4-FFF2-40B4-BE49-F238E27FC236}">
                  <a16:creationId xmlns:a16="http://schemas.microsoft.com/office/drawing/2014/main" id="{36EA63B7-1C2D-4B8F-AAFB-BDF30ADFD66F}"/>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1" name="直接连接符 420">
              <a:extLst>
                <a:ext uri="{FF2B5EF4-FFF2-40B4-BE49-F238E27FC236}">
                  <a16:creationId xmlns:a16="http://schemas.microsoft.com/office/drawing/2014/main" id="{C7D22C0B-AFAE-4BD6-BBB9-F02E3AB6F201}"/>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直接连接符 421">
              <a:extLst>
                <a:ext uri="{FF2B5EF4-FFF2-40B4-BE49-F238E27FC236}">
                  <a16:creationId xmlns:a16="http://schemas.microsoft.com/office/drawing/2014/main" id="{4CC01E38-D1E3-4DD9-A4F0-3E73629A9F65}"/>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3" name="直接连接符 422">
              <a:extLst>
                <a:ext uri="{FF2B5EF4-FFF2-40B4-BE49-F238E27FC236}">
                  <a16:creationId xmlns:a16="http://schemas.microsoft.com/office/drawing/2014/main" id="{CB892126-1A05-4888-BF87-DA87AA46997C}"/>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4" name="直接连接符 423">
              <a:extLst>
                <a:ext uri="{FF2B5EF4-FFF2-40B4-BE49-F238E27FC236}">
                  <a16:creationId xmlns:a16="http://schemas.microsoft.com/office/drawing/2014/main" id="{F630D48C-7D39-47CE-9F4B-1AB6B67BFD1D}"/>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直接连接符 424">
              <a:extLst>
                <a:ext uri="{FF2B5EF4-FFF2-40B4-BE49-F238E27FC236}">
                  <a16:creationId xmlns:a16="http://schemas.microsoft.com/office/drawing/2014/main" id="{212C0BCC-B782-43AC-929B-B1F3A206FD49}"/>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直接连接符 425">
              <a:extLst>
                <a:ext uri="{FF2B5EF4-FFF2-40B4-BE49-F238E27FC236}">
                  <a16:creationId xmlns:a16="http://schemas.microsoft.com/office/drawing/2014/main" id="{27D01188-EBA0-4A8D-9BAE-D22ADB3EDD16}"/>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直接连接符 426">
              <a:extLst>
                <a:ext uri="{FF2B5EF4-FFF2-40B4-BE49-F238E27FC236}">
                  <a16:creationId xmlns:a16="http://schemas.microsoft.com/office/drawing/2014/main" id="{688AE7BB-C957-4D4A-9C2F-331D1555CB58}"/>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8" name="直接连接符 427">
              <a:extLst>
                <a:ext uri="{FF2B5EF4-FFF2-40B4-BE49-F238E27FC236}">
                  <a16:creationId xmlns:a16="http://schemas.microsoft.com/office/drawing/2014/main" id="{9C87F96D-CA1B-459A-A4DA-503ADA7053E5}"/>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9" name="直接连接符 428">
              <a:extLst>
                <a:ext uri="{FF2B5EF4-FFF2-40B4-BE49-F238E27FC236}">
                  <a16:creationId xmlns:a16="http://schemas.microsoft.com/office/drawing/2014/main" id="{B5F41BD9-3411-405A-B423-D3691D9A9503}"/>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0" name="直接连接符 429">
              <a:extLst>
                <a:ext uri="{FF2B5EF4-FFF2-40B4-BE49-F238E27FC236}">
                  <a16:creationId xmlns:a16="http://schemas.microsoft.com/office/drawing/2014/main" id="{D5B96BF1-35A8-4CAA-B10C-B81702FE5658}"/>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直接连接符 430">
              <a:extLst>
                <a:ext uri="{FF2B5EF4-FFF2-40B4-BE49-F238E27FC236}">
                  <a16:creationId xmlns:a16="http://schemas.microsoft.com/office/drawing/2014/main" id="{DB298323-6B89-42B4-B44A-21D061558A09}"/>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2" name="组合 431">
            <a:extLst>
              <a:ext uri="{FF2B5EF4-FFF2-40B4-BE49-F238E27FC236}">
                <a16:creationId xmlns:a16="http://schemas.microsoft.com/office/drawing/2014/main" id="{C7B7CF47-D3F3-4BDF-8CF1-E9711D29D90F}"/>
              </a:ext>
            </a:extLst>
          </p:cNvPr>
          <p:cNvGrpSpPr/>
          <p:nvPr/>
        </p:nvGrpSpPr>
        <p:grpSpPr>
          <a:xfrm>
            <a:off x="6950158" y="3372740"/>
            <a:ext cx="301161" cy="527210"/>
            <a:chOff x="2523765" y="1884592"/>
            <a:chExt cx="269400" cy="466692"/>
          </a:xfrm>
        </p:grpSpPr>
        <p:pic>
          <p:nvPicPr>
            <p:cNvPr id="433" name="图片 432">
              <a:extLst>
                <a:ext uri="{FF2B5EF4-FFF2-40B4-BE49-F238E27FC236}">
                  <a16:creationId xmlns:a16="http://schemas.microsoft.com/office/drawing/2014/main" id="{D9D78793-AD4E-4819-A5D4-A63418BB5D44}"/>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434" name="椭圆 433">
              <a:extLst>
                <a:ext uri="{FF2B5EF4-FFF2-40B4-BE49-F238E27FC236}">
                  <a16:creationId xmlns:a16="http://schemas.microsoft.com/office/drawing/2014/main" id="{68CACC8C-0EEF-4DFB-949A-2B97DA34587C}"/>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435" name="直接连接符 434">
              <a:extLst>
                <a:ext uri="{FF2B5EF4-FFF2-40B4-BE49-F238E27FC236}">
                  <a16:creationId xmlns:a16="http://schemas.microsoft.com/office/drawing/2014/main" id="{E49F1CB9-C1B1-405C-A9F2-F8DD6E172E06}"/>
                </a:ext>
              </a:extLst>
            </p:cNvPr>
            <p:cNvCxnSpPr>
              <a:endCxn id="434"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直接连接符 435">
              <a:extLst>
                <a:ext uri="{FF2B5EF4-FFF2-40B4-BE49-F238E27FC236}">
                  <a16:creationId xmlns:a16="http://schemas.microsoft.com/office/drawing/2014/main" id="{5E0AFACA-E8B5-46A5-824A-37B16E15285F}"/>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直接连接符 436">
              <a:extLst>
                <a:ext uri="{FF2B5EF4-FFF2-40B4-BE49-F238E27FC236}">
                  <a16:creationId xmlns:a16="http://schemas.microsoft.com/office/drawing/2014/main" id="{C6D0D5A6-8640-490E-A3DD-1FAC2D946BB8}"/>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直接连接符 437">
              <a:extLst>
                <a:ext uri="{FF2B5EF4-FFF2-40B4-BE49-F238E27FC236}">
                  <a16:creationId xmlns:a16="http://schemas.microsoft.com/office/drawing/2014/main" id="{192B3EF8-1AEE-4ED1-81E4-F1AC6F4E384F}"/>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直接连接符 438">
              <a:extLst>
                <a:ext uri="{FF2B5EF4-FFF2-40B4-BE49-F238E27FC236}">
                  <a16:creationId xmlns:a16="http://schemas.microsoft.com/office/drawing/2014/main" id="{25736E5A-E68E-4478-ACDF-91AEF3E56DC4}"/>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直接连接符 439">
              <a:extLst>
                <a:ext uri="{FF2B5EF4-FFF2-40B4-BE49-F238E27FC236}">
                  <a16:creationId xmlns:a16="http://schemas.microsoft.com/office/drawing/2014/main" id="{492A13BE-08EF-48F2-8B80-99B6F3B1CFF8}"/>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1" name="直接连接符 440">
              <a:extLst>
                <a:ext uri="{FF2B5EF4-FFF2-40B4-BE49-F238E27FC236}">
                  <a16:creationId xmlns:a16="http://schemas.microsoft.com/office/drawing/2014/main" id="{B312D9B0-3955-4B9B-BC00-5FFA7A625938}"/>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2" name="直接连接符 441">
              <a:extLst>
                <a:ext uri="{FF2B5EF4-FFF2-40B4-BE49-F238E27FC236}">
                  <a16:creationId xmlns:a16="http://schemas.microsoft.com/office/drawing/2014/main" id="{192CC5A0-51A7-4261-90C4-D58E81B6B77A}"/>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直接连接符 442">
              <a:extLst>
                <a:ext uri="{FF2B5EF4-FFF2-40B4-BE49-F238E27FC236}">
                  <a16:creationId xmlns:a16="http://schemas.microsoft.com/office/drawing/2014/main" id="{9F8B20C9-3D93-4392-8844-FE766ED5FAD3}"/>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直接连接符 443">
              <a:extLst>
                <a:ext uri="{FF2B5EF4-FFF2-40B4-BE49-F238E27FC236}">
                  <a16:creationId xmlns:a16="http://schemas.microsoft.com/office/drawing/2014/main" id="{E68D5B7E-7CEB-4713-BF60-0F2106FEB6BF}"/>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直接连接符 444">
              <a:extLst>
                <a:ext uri="{FF2B5EF4-FFF2-40B4-BE49-F238E27FC236}">
                  <a16:creationId xmlns:a16="http://schemas.microsoft.com/office/drawing/2014/main" id="{22A007BE-1A46-41D7-924E-93192235CC2F}"/>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直接连接符 445">
              <a:extLst>
                <a:ext uri="{FF2B5EF4-FFF2-40B4-BE49-F238E27FC236}">
                  <a16:creationId xmlns:a16="http://schemas.microsoft.com/office/drawing/2014/main" id="{37CE3620-B9D8-46E3-8DBF-76B3421CB479}"/>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7" name="直接连接符 446">
              <a:extLst>
                <a:ext uri="{FF2B5EF4-FFF2-40B4-BE49-F238E27FC236}">
                  <a16:creationId xmlns:a16="http://schemas.microsoft.com/office/drawing/2014/main" id="{88E4CCFC-EB4B-4023-BDF3-9DF11BBFD615}"/>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直接连接符 447">
              <a:extLst>
                <a:ext uri="{FF2B5EF4-FFF2-40B4-BE49-F238E27FC236}">
                  <a16:creationId xmlns:a16="http://schemas.microsoft.com/office/drawing/2014/main" id="{94792FF3-07B6-4DF7-815D-BE087663263B}"/>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直接连接符 448">
              <a:extLst>
                <a:ext uri="{FF2B5EF4-FFF2-40B4-BE49-F238E27FC236}">
                  <a16:creationId xmlns:a16="http://schemas.microsoft.com/office/drawing/2014/main" id="{4C089AD0-6112-429F-8E7B-944BFF030A3D}"/>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直接连接符 449">
              <a:extLst>
                <a:ext uri="{FF2B5EF4-FFF2-40B4-BE49-F238E27FC236}">
                  <a16:creationId xmlns:a16="http://schemas.microsoft.com/office/drawing/2014/main" id="{7962F939-7AB4-4161-8DD7-7E890F023FA7}"/>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7516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Proposed RIS-Aided Cell-Free Network</a:t>
            </a:r>
          </a:p>
        </p:txBody>
      </p:sp>
      <p:sp>
        <p:nvSpPr>
          <p:cNvPr id="5" name="TextBox 4"/>
          <p:cNvSpPr txBox="1"/>
          <p:nvPr/>
        </p:nvSpPr>
        <p:spPr>
          <a:xfrm>
            <a:off x="1524000" y="1116002"/>
            <a:ext cx="9144000" cy="1172986"/>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Replace</a:t>
            </a: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some BSs with low-power </a:t>
            </a: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RISs</a:t>
            </a: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p>
          <a:p>
            <a:pPr marL="342900" indent="-342900">
              <a:buClr>
                <a:srgbClr val="000000"/>
              </a:buClr>
              <a:buFont typeface="Wingdings" panose="05000000000000000000" pitchFamily="2" charset="2"/>
              <a:buChar char="l"/>
            </a:pP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Introduce </a:t>
            </a: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more</a:t>
            </a: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low-power RISs to improve capacity</a:t>
            </a:r>
          </a:p>
          <a:p>
            <a:pPr marL="342900" indent="-342900">
              <a:buClr>
                <a:srgbClr val="000000"/>
              </a:buClr>
              <a:buFont typeface="Wingdings" panose="05000000000000000000" pitchFamily="2" charset="2"/>
              <a:buChar char="l"/>
            </a:pPr>
            <a:r>
              <a:rPr lang="it-IT"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Multiple </a:t>
            </a:r>
            <a:r>
              <a:rPr lang="it-IT"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APs and </a:t>
            </a:r>
            <a:r>
              <a:rPr lang="it-IT"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multiple </a:t>
            </a:r>
            <a:r>
              <a:rPr lang="it-IT"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RISs</a:t>
            </a:r>
            <a:r>
              <a:rPr lang="it-IT"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it-IT"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serve</a:t>
            </a:r>
            <a:r>
              <a:rPr lang="it-IT"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multiple </a:t>
            </a:r>
            <a:r>
              <a:rPr lang="it-IT"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users cooperatively</a:t>
            </a:r>
            <a:endPar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 name="组合 3">
            <a:extLst>
              <a:ext uri="{FF2B5EF4-FFF2-40B4-BE49-F238E27FC236}">
                <a16:creationId xmlns:a16="http://schemas.microsoft.com/office/drawing/2014/main" id="{D40B1391-53FA-4DF0-93AE-1CDA5F6836DF}"/>
              </a:ext>
            </a:extLst>
          </p:cNvPr>
          <p:cNvGrpSpPr/>
          <p:nvPr/>
        </p:nvGrpSpPr>
        <p:grpSpPr>
          <a:xfrm>
            <a:off x="8399921" y="3675561"/>
            <a:ext cx="317531" cy="330897"/>
            <a:chOff x="6810724" y="3352950"/>
            <a:chExt cx="317531" cy="330897"/>
          </a:xfrm>
        </p:grpSpPr>
        <p:sp>
          <p:nvSpPr>
            <p:cNvPr id="557" name="矩形 556">
              <a:extLst>
                <a:ext uri="{FF2B5EF4-FFF2-40B4-BE49-F238E27FC236}">
                  <a16:creationId xmlns:a16="http://schemas.microsoft.com/office/drawing/2014/main" id="{8194C4BB-B6D8-4DF9-9E9F-D4523364A2D8}"/>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58" name="矩形 557">
              <a:extLst>
                <a:ext uri="{FF2B5EF4-FFF2-40B4-BE49-F238E27FC236}">
                  <a16:creationId xmlns:a16="http://schemas.microsoft.com/office/drawing/2014/main" id="{2585DC20-2321-469B-8A2E-EDFF747C0D71}"/>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9" name="矩形 558">
              <a:extLst>
                <a:ext uri="{FF2B5EF4-FFF2-40B4-BE49-F238E27FC236}">
                  <a16:creationId xmlns:a16="http://schemas.microsoft.com/office/drawing/2014/main" id="{2F33F82F-6836-4D5D-84F8-4205AFE685EB}"/>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0" name="矩形 559">
              <a:extLst>
                <a:ext uri="{FF2B5EF4-FFF2-40B4-BE49-F238E27FC236}">
                  <a16:creationId xmlns:a16="http://schemas.microsoft.com/office/drawing/2014/main" id="{54C03992-607F-4AAC-ABCC-3FA99F688C5D}"/>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1" name="矩形 560">
              <a:extLst>
                <a:ext uri="{FF2B5EF4-FFF2-40B4-BE49-F238E27FC236}">
                  <a16:creationId xmlns:a16="http://schemas.microsoft.com/office/drawing/2014/main" id="{300B3F22-73FF-472E-9D2C-71132FBA9A7F}"/>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2" name="矩形 561">
              <a:extLst>
                <a:ext uri="{FF2B5EF4-FFF2-40B4-BE49-F238E27FC236}">
                  <a16:creationId xmlns:a16="http://schemas.microsoft.com/office/drawing/2014/main" id="{4D2FBBEF-B0CA-4D5B-BA6D-E7AFED2A1633}"/>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3" name="矩形 562">
              <a:extLst>
                <a:ext uri="{FF2B5EF4-FFF2-40B4-BE49-F238E27FC236}">
                  <a16:creationId xmlns:a16="http://schemas.microsoft.com/office/drawing/2014/main" id="{F6D084D7-4C43-4A36-9C3B-980A59C4C94D}"/>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4" name="矩形 563">
              <a:extLst>
                <a:ext uri="{FF2B5EF4-FFF2-40B4-BE49-F238E27FC236}">
                  <a16:creationId xmlns:a16="http://schemas.microsoft.com/office/drawing/2014/main" id="{7A7267A7-DA52-4BE4-B531-F4FEDBFFB5BB}"/>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5" name="矩形 564">
              <a:extLst>
                <a:ext uri="{FF2B5EF4-FFF2-40B4-BE49-F238E27FC236}">
                  <a16:creationId xmlns:a16="http://schemas.microsoft.com/office/drawing/2014/main" id="{9F9ECFC0-8B02-454B-9D6E-7E0763AFDE82}"/>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6" name="矩形 565">
              <a:extLst>
                <a:ext uri="{FF2B5EF4-FFF2-40B4-BE49-F238E27FC236}">
                  <a16:creationId xmlns:a16="http://schemas.microsoft.com/office/drawing/2014/main" id="{426A5EE0-3F97-40A4-A2B1-9520675DB691}"/>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7" name="矩形 566">
              <a:extLst>
                <a:ext uri="{FF2B5EF4-FFF2-40B4-BE49-F238E27FC236}">
                  <a16:creationId xmlns:a16="http://schemas.microsoft.com/office/drawing/2014/main" id="{155B46B3-4201-4A19-8951-5D373A79E1E3}"/>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8" name="矩形 567">
              <a:extLst>
                <a:ext uri="{FF2B5EF4-FFF2-40B4-BE49-F238E27FC236}">
                  <a16:creationId xmlns:a16="http://schemas.microsoft.com/office/drawing/2014/main" id="{1B6E9ED8-63A6-402C-931C-64230C5FA3DC}"/>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69" name="矩形 568">
              <a:extLst>
                <a:ext uri="{FF2B5EF4-FFF2-40B4-BE49-F238E27FC236}">
                  <a16:creationId xmlns:a16="http://schemas.microsoft.com/office/drawing/2014/main" id="{574C7964-DE75-42E8-A705-CFBD6F79C407}"/>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0" name="矩形 569">
              <a:extLst>
                <a:ext uri="{FF2B5EF4-FFF2-40B4-BE49-F238E27FC236}">
                  <a16:creationId xmlns:a16="http://schemas.microsoft.com/office/drawing/2014/main" id="{F0BE63AC-871F-483E-B05E-891403A37E57}"/>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1" name="矩形 570">
              <a:extLst>
                <a:ext uri="{FF2B5EF4-FFF2-40B4-BE49-F238E27FC236}">
                  <a16:creationId xmlns:a16="http://schemas.microsoft.com/office/drawing/2014/main" id="{625CCD68-B0D2-41FE-ADFC-DDB931B8BFDE}"/>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2" name="矩形 571">
              <a:extLst>
                <a:ext uri="{FF2B5EF4-FFF2-40B4-BE49-F238E27FC236}">
                  <a16:creationId xmlns:a16="http://schemas.microsoft.com/office/drawing/2014/main" id="{7670F31F-AFF6-4101-8893-8395C5CB8F54}"/>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3" name="矩形 572">
              <a:extLst>
                <a:ext uri="{FF2B5EF4-FFF2-40B4-BE49-F238E27FC236}">
                  <a16:creationId xmlns:a16="http://schemas.microsoft.com/office/drawing/2014/main" id="{8B789716-9004-4C14-8960-86919A109650}"/>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74" name="组合 573">
            <a:extLst>
              <a:ext uri="{FF2B5EF4-FFF2-40B4-BE49-F238E27FC236}">
                <a16:creationId xmlns:a16="http://schemas.microsoft.com/office/drawing/2014/main" id="{D793097D-AD23-4DB9-A6F8-928ECCFD6409}"/>
              </a:ext>
            </a:extLst>
          </p:cNvPr>
          <p:cNvGrpSpPr/>
          <p:nvPr/>
        </p:nvGrpSpPr>
        <p:grpSpPr>
          <a:xfrm>
            <a:off x="7828357" y="2512430"/>
            <a:ext cx="317531" cy="330897"/>
            <a:chOff x="6810724" y="3352950"/>
            <a:chExt cx="317531" cy="330897"/>
          </a:xfrm>
        </p:grpSpPr>
        <p:sp>
          <p:nvSpPr>
            <p:cNvPr id="575" name="矩形 574">
              <a:extLst>
                <a:ext uri="{FF2B5EF4-FFF2-40B4-BE49-F238E27FC236}">
                  <a16:creationId xmlns:a16="http://schemas.microsoft.com/office/drawing/2014/main" id="{1C31829C-0BDC-41A5-AE4D-1FFAE121FDCD}"/>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76" name="矩形 575">
              <a:extLst>
                <a:ext uri="{FF2B5EF4-FFF2-40B4-BE49-F238E27FC236}">
                  <a16:creationId xmlns:a16="http://schemas.microsoft.com/office/drawing/2014/main" id="{C3411061-37B3-4FC6-B332-548406EC44A8}"/>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7" name="矩形 576">
              <a:extLst>
                <a:ext uri="{FF2B5EF4-FFF2-40B4-BE49-F238E27FC236}">
                  <a16:creationId xmlns:a16="http://schemas.microsoft.com/office/drawing/2014/main" id="{55A115DA-E82A-4930-9043-C631E7238224}"/>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8" name="矩形 577">
              <a:extLst>
                <a:ext uri="{FF2B5EF4-FFF2-40B4-BE49-F238E27FC236}">
                  <a16:creationId xmlns:a16="http://schemas.microsoft.com/office/drawing/2014/main" id="{F236881E-EB28-4057-BE41-0147D18B3B78}"/>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9" name="矩形 578">
              <a:extLst>
                <a:ext uri="{FF2B5EF4-FFF2-40B4-BE49-F238E27FC236}">
                  <a16:creationId xmlns:a16="http://schemas.microsoft.com/office/drawing/2014/main" id="{A30F2AF6-F2E3-4655-9A4C-61687140618D}"/>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0" name="矩形 579">
              <a:extLst>
                <a:ext uri="{FF2B5EF4-FFF2-40B4-BE49-F238E27FC236}">
                  <a16:creationId xmlns:a16="http://schemas.microsoft.com/office/drawing/2014/main" id="{7A6E3311-B679-4A10-BBCD-D26DF14751EB}"/>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1" name="矩形 580">
              <a:extLst>
                <a:ext uri="{FF2B5EF4-FFF2-40B4-BE49-F238E27FC236}">
                  <a16:creationId xmlns:a16="http://schemas.microsoft.com/office/drawing/2014/main" id="{B2CB9393-8EB2-4865-8CD4-325614A435AD}"/>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2" name="矩形 581">
              <a:extLst>
                <a:ext uri="{FF2B5EF4-FFF2-40B4-BE49-F238E27FC236}">
                  <a16:creationId xmlns:a16="http://schemas.microsoft.com/office/drawing/2014/main" id="{64FEDCA2-F222-48D8-871C-9DC3CE66701D}"/>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3" name="矩形 582">
              <a:extLst>
                <a:ext uri="{FF2B5EF4-FFF2-40B4-BE49-F238E27FC236}">
                  <a16:creationId xmlns:a16="http://schemas.microsoft.com/office/drawing/2014/main" id="{D04BC4E2-A5B2-4029-8B69-3157B1ACCA86}"/>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4" name="矩形 583">
              <a:extLst>
                <a:ext uri="{FF2B5EF4-FFF2-40B4-BE49-F238E27FC236}">
                  <a16:creationId xmlns:a16="http://schemas.microsoft.com/office/drawing/2014/main" id="{A1E2DEC4-6F73-438D-85AC-00A88C0F388F}"/>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5" name="矩形 584">
              <a:extLst>
                <a:ext uri="{FF2B5EF4-FFF2-40B4-BE49-F238E27FC236}">
                  <a16:creationId xmlns:a16="http://schemas.microsoft.com/office/drawing/2014/main" id="{81461D13-582D-41EB-9F1B-02C086959CF6}"/>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6" name="矩形 585">
              <a:extLst>
                <a:ext uri="{FF2B5EF4-FFF2-40B4-BE49-F238E27FC236}">
                  <a16:creationId xmlns:a16="http://schemas.microsoft.com/office/drawing/2014/main" id="{08FA5674-C618-48BA-9F75-23D6BE3A21F3}"/>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7" name="矩形 586">
              <a:extLst>
                <a:ext uri="{FF2B5EF4-FFF2-40B4-BE49-F238E27FC236}">
                  <a16:creationId xmlns:a16="http://schemas.microsoft.com/office/drawing/2014/main" id="{D489B52C-B085-4C03-BE12-70B2D3028339}"/>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8" name="矩形 587">
              <a:extLst>
                <a:ext uri="{FF2B5EF4-FFF2-40B4-BE49-F238E27FC236}">
                  <a16:creationId xmlns:a16="http://schemas.microsoft.com/office/drawing/2014/main" id="{9A5F5C11-B0F9-497E-B12E-578942FAB48D}"/>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89" name="矩形 588">
              <a:extLst>
                <a:ext uri="{FF2B5EF4-FFF2-40B4-BE49-F238E27FC236}">
                  <a16:creationId xmlns:a16="http://schemas.microsoft.com/office/drawing/2014/main" id="{E10BB12D-81C7-495C-8E60-6F75144CF799}"/>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0" name="矩形 589">
              <a:extLst>
                <a:ext uri="{FF2B5EF4-FFF2-40B4-BE49-F238E27FC236}">
                  <a16:creationId xmlns:a16="http://schemas.microsoft.com/office/drawing/2014/main" id="{5E71DFEF-06DC-4C12-AA7E-A193D6270375}"/>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1" name="矩形 590">
              <a:extLst>
                <a:ext uri="{FF2B5EF4-FFF2-40B4-BE49-F238E27FC236}">
                  <a16:creationId xmlns:a16="http://schemas.microsoft.com/office/drawing/2014/main" id="{AB5D694B-D67D-4DD0-B3EC-4403171FFDD9}"/>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92" name="组合 591">
            <a:extLst>
              <a:ext uri="{FF2B5EF4-FFF2-40B4-BE49-F238E27FC236}">
                <a16:creationId xmlns:a16="http://schemas.microsoft.com/office/drawing/2014/main" id="{AD6E4344-DC9E-415E-BFE3-384C51C95BF9}"/>
              </a:ext>
            </a:extLst>
          </p:cNvPr>
          <p:cNvGrpSpPr/>
          <p:nvPr/>
        </p:nvGrpSpPr>
        <p:grpSpPr>
          <a:xfrm>
            <a:off x="8493305" y="5156865"/>
            <a:ext cx="317531" cy="330897"/>
            <a:chOff x="6810724" y="3352950"/>
            <a:chExt cx="317531" cy="330897"/>
          </a:xfrm>
        </p:grpSpPr>
        <p:sp>
          <p:nvSpPr>
            <p:cNvPr id="593" name="矩形 592">
              <a:extLst>
                <a:ext uri="{FF2B5EF4-FFF2-40B4-BE49-F238E27FC236}">
                  <a16:creationId xmlns:a16="http://schemas.microsoft.com/office/drawing/2014/main" id="{4E8ECAA1-7BFF-42B4-B3C0-A45C197330B8}"/>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94" name="矩形 593">
              <a:extLst>
                <a:ext uri="{FF2B5EF4-FFF2-40B4-BE49-F238E27FC236}">
                  <a16:creationId xmlns:a16="http://schemas.microsoft.com/office/drawing/2014/main" id="{F5E864E1-9ED5-45D6-9B31-4DF8C5B40952}"/>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5" name="矩形 594">
              <a:extLst>
                <a:ext uri="{FF2B5EF4-FFF2-40B4-BE49-F238E27FC236}">
                  <a16:creationId xmlns:a16="http://schemas.microsoft.com/office/drawing/2014/main" id="{A4F9C2D4-4E55-4DAA-9332-36D2D130F15A}"/>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6" name="矩形 595">
              <a:extLst>
                <a:ext uri="{FF2B5EF4-FFF2-40B4-BE49-F238E27FC236}">
                  <a16:creationId xmlns:a16="http://schemas.microsoft.com/office/drawing/2014/main" id="{1CBEFE5B-C85E-4270-995C-D5219AE499F4}"/>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7" name="矩形 596">
              <a:extLst>
                <a:ext uri="{FF2B5EF4-FFF2-40B4-BE49-F238E27FC236}">
                  <a16:creationId xmlns:a16="http://schemas.microsoft.com/office/drawing/2014/main" id="{A14302C1-A3E1-47FE-B624-31251EEA7578}"/>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8" name="矩形 597">
              <a:extLst>
                <a:ext uri="{FF2B5EF4-FFF2-40B4-BE49-F238E27FC236}">
                  <a16:creationId xmlns:a16="http://schemas.microsoft.com/office/drawing/2014/main" id="{12E453D2-FC2A-4374-AB43-E50047A35E81}"/>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9" name="矩形 598">
              <a:extLst>
                <a:ext uri="{FF2B5EF4-FFF2-40B4-BE49-F238E27FC236}">
                  <a16:creationId xmlns:a16="http://schemas.microsoft.com/office/drawing/2014/main" id="{EDEE7517-5562-43D3-9D39-54E7965C4EBC}"/>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0" name="矩形 599">
              <a:extLst>
                <a:ext uri="{FF2B5EF4-FFF2-40B4-BE49-F238E27FC236}">
                  <a16:creationId xmlns:a16="http://schemas.microsoft.com/office/drawing/2014/main" id="{443EA09E-5240-4469-B00C-EC168408F3D6}"/>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1" name="矩形 600">
              <a:extLst>
                <a:ext uri="{FF2B5EF4-FFF2-40B4-BE49-F238E27FC236}">
                  <a16:creationId xmlns:a16="http://schemas.microsoft.com/office/drawing/2014/main" id="{00BA3E90-EAD3-4280-BD3B-2330C4DAAE20}"/>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2" name="矩形 601">
              <a:extLst>
                <a:ext uri="{FF2B5EF4-FFF2-40B4-BE49-F238E27FC236}">
                  <a16:creationId xmlns:a16="http://schemas.microsoft.com/office/drawing/2014/main" id="{A6DD8C86-C9D0-44CD-8FB2-558EFC0FE8A0}"/>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3" name="矩形 602">
              <a:extLst>
                <a:ext uri="{FF2B5EF4-FFF2-40B4-BE49-F238E27FC236}">
                  <a16:creationId xmlns:a16="http://schemas.microsoft.com/office/drawing/2014/main" id="{113DBA83-E265-4C11-84E6-64F9AFA2083F}"/>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4" name="矩形 603">
              <a:extLst>
                <a:ext uri="{FF2B5EF4-FFF2-40B4-BE49-F238E27FC236}">
                  <a16:creationId xmlns:a16="http://schemas.microsoft.com/office/drawing/2014/main" id="{F2C5802A-34D6-40A3-B3CC-A0911213ADB5}"/>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5" name="矩形 604">
              <a:extLst>
                <a:ext uri="{FF2B5EF4-FFF2-40B4-BE49-F238E27FC236}">
                  <a16:creationId xmlns:a16="http://schemas.microsoft.com/office/drawing/2014/main" id="{E76F77AA-AF61-4404-9A70-CE9D2694CCC2}"/>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6" name="矩形 605">
              <a:extLst>
                <a:ext uri="{FF2B5EF4-FFF2-40B4-BE49-F238E27FC236}">
                  <a16:creationId xmlns:a16="http://schemas.microsoft.com/office/drawing/2014/main" id="{A62A5660-DC5A-413C-8E72-C9B82B1758E0}"/>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7" name="矩形 606">
              <a:extLst>
                <a:ext uri="{FF2B5EF4-FFF2-40B4-BE49-F238E27FC236}">
                  <a16:creationId xmlns:a16="http://schemas.microsoft.com/office/drawing/2014/main" id="{0E2C66D8-68AB-4A5D-AC51-D6054AF7A693}"/>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8" name="矩形 607">
              <a:extLst>
                <a:ext uri="{FF2B5EF4-FFF2-40B4-BE49-F238E27FC236}">
                  <a16:creationId xmlns:a16="http://schemas.microsoft.com/office/drawing/2014/main" id="{90B0B258-86E0-42BE-B19C-431CC604E526}"/>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09" name="矩形 608">
              <a:extLst>
                <a:ext uri="{FF2B5EF4-FFF2-40B4-BE49-F238E27FC236}">
                  <a16:creationId xmlns:a16="http://schemas.microsoft.com/office/drawing/2014/main" id="{47FC8FF4-A880-47A8-822A-20BBF6FE3425}"/>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610" name="组合 609">
            <a:extLst>
              <a:ext uri="{FF2B5EF4-FFF2-40B4-BE49-F238E27FC236}">
                <a16:creationId xmlns:a16="http://schemas.microsoft.com/office/drawing/2014/main" id="{6A26F40F-C97F-4F2B-BF07-624B8E026D34}"/>
              </a:ext>
            </a:extLst>
          </p:cNvPr>
          <p:cNvGrpSpPr/>
          <p:nvPr/>
        </p:nvGrpSpPr>
        <p:grpSpPr>
          <a:xfrm>
            <a:off x="5691731" y="5400770"/>
            <a:ext cx="317531" cy="330897"/>
            <a:chOff x="6810724" y="3352950"/>
            <a:chExt cx="317531" cy="330897"/>
          </a:xfrm>
        </p:grpSpPr>
        <p:sp>
          <p:nvSpPr>
            <p:cNvPr id="611" name="矩形 610">
              <a:extLst>
                <a:ext uri="{FF2B5EF4-FFF2-40B4-BE49-F238E27FC236}">
                  <a16:creationId xmlns:a16="http://schemas.microsoft.com/office/drawing/2014/main" id="{D6760407-7C64-4D61-A926-1B57AF9B4417}"/>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612" name="矩形 611">
              <a:extLst>
                <a:ext uri="{FF2B5EF4-FFF2-40B4-BE49-F238E27FC236}">
                  <a16:creationId xmlns:a16="http://schemas.microsoft.com/office/drawing/2014/main" id="{55B36E9B-2C15-4720-A8EE-17DC25619910}"/>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3" name="矩形 612">
              <a:extLst>
                <a:ext uri="{FF2B5EF4-FFF2-40B4-BE49-F238E27FC236}">
                  <a16:creationId xmlns:a16="http://schemas.microsoft.com/office/drawing/2014/main" id="{DFBDC0B8-897A-4447-BC7B-B2FC7EB27DA7}"/>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4" name="矩形 613">
              <a:extLst>
                <a:ext uri="{FF2B5EF4-FFF2-40B4-BE49-F238E27FC236}">
                  <a16:creationId xmlns:a16="http://schemas.microsoft.com/office/drawing/2014/main" id="{ADDC01E1-C0AA-4558-9255-8311F4BE67F4}"/>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5" name="矩形 614">
              <a:extLst>
                <a:ext uri="{FF2B5EF4-FFF2-40B4-BE49-F238E27FC236}">
                  <a16:creationId xmlns:a16="http://schemas.microsoft.com/office/drawing/2014/main" id="{212DD317-EB07-4A25-B61E-076E0C67E46E}"/>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6" name="矩形 615">
              <a:extLst>
                <a:ext uri="{FF2B5EF4-FFF2-40B4-BE49-F238E27FC236}">
                  <a16:creationId xmlns:a16="http://schemas.microsoft.com/office/drawing/2014/main" id="{840F4024-BCF1-4B97-AD47-8A40A581F2BB}"/>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7" name="矩形 616">
              <a:extLst>
                <a:ext uri="{FF2B5EF4-FFF2-40B4-BE49-F238E27FC236}">
                  <a16:creationId xmlns:a16="http://schemas.microsoft.com/office/drawing/2014/main" id="{84A97B31-159B-4048-AF32-974D29F870CF}"/>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8" name="矩形 617">
              <a:extLst>
                <a:ext uri="{FF2B5EF4-FFF2-40B4-BE49-F238E27FC236}">
                  <a16:creationId xmlns:a16="http://schemas.microsoft.com/office/drawing/2014/main" id="{1AF4DE31-7FE0-4C55-813D-E27D04F099E6}"/>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19" name="矩形 618">
              <a:extLst>
                <a:ext uri="{FF2B5EF4-FFF2-40B4-BE49-F238E27FC236}">
                  <a16:creationId xmlns:a16="http://schemas.microsoft.com/office/drawing/2014/main" id="{00831D07-1F9E-4D70-8702-5263F98A5FCA}"/>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0" name="矩形 619">
              <a:extLst>
                <a:ext uri="{FF2B5EF4-FFF2-40B4-BE49-F238E27FC236}">
                  <a16:creationId xmlns:a16="http://schemas.microsoft.com/office/drawing/2014/main" id="{161E0223-128D-45BD-B09A-D5F286A6BEA6}"/>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1" name="矩形 620">
              <a:extLst>
                <a:ext uri="{FF2B5EF4-FFF2-40B4-BE49-F238E27FC236}">
                  <a16:creationId xmlns:a16="http://schemas.microsoft.com/office/drawing/2014/main" id="{A5D6F5F9-1192-49F7-A2ED-3BF5F9C7A168}"/>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2" name="矩形 621">
              <a:extLst>
                <a:ext uri="{FF2B5EF4-FFF2-40B4-BE49-F238E27FC236}">
                  <a16:creationId xmlns:a16="http://schemas.microsoft.com/office/drawing/2014/main" id="{FB1EFB1E-D4AA-43EA-9B09-1D626C7DA5E0}"/>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3" name="矩形 622">
              <a:extLst>
                <a:ext uri="{FF2B5EF4-FFF2-40B4-BE49-F238E27FC236}">
                  <a16:creationId xmlns:a16="http://schemas.microsoft.com/office/drawing/2014/main" id="{09B1DFDF-6E3E-46C2-A463-DA6DE1566ACF}"/>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4" name="矩形 623">
              <a:extLst>
                <a:ext uri="{FF2B5EF4-FFF2-40B4-BE49-F238E27FC236}">
                  <a16:creationId xmlns:a16="http://schemas.microsoft.com/office/drawing/2014/main" id="{EA4BFD74-1F0D-4CA1-BF31-31B82A99A476}"/>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5" name="矩形 624">
              <a:extLst>
                <a:ext uri="{FF2B5EF4-FFF2-40B4-BE49-F238E27FC236}">
                  <a16:creationId xmlns:a16="http://schemas.microsoft.com/office/drawing/2014/main" id="{764AF3B1-A9B7-482B-AE2A-D25C5D452CEC}"/>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6" name="矩形 625">
              <a:extLst>
                <a:ext uri="{FF2B5EF4-FFF2-40B4-BE49-F238E27FC236}">
                  <a16:creationId xmlns:a16="http://schemas.microsoft.com/office/drawing/2014/main" id="{B3F2C2EE-150C-4D8B-9AE1-C11520EE95A6}"/>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27" name="矩形 626">
              <a:extLst>
                <a:ext uri="{FF2B5EF4-FFF2-40B4-BE49-F238E27FC236}">
                  <a16:creationId xmlns:a16="http://schemas.microsoft.com/office/drawing/2014/main" id="{5B479F3E-DFA0-4B46-A0C6-F2D16095AA6D}"/>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628" name="组合 627">
            <a:extLst>
              <a:ext uri="{FF2B5EF4-FFF2-40B4-BE49-F238E27FC236}">
                <a16:creationId xmlns:a16="http://schemas.microsoft.com/office/drawing/2014/main" id="{6E5C1405-7898-4F63-97B0-7AC97D74C6A6}"/>
              </a:ext>
            </a:extLst>
          </p:cNvPr>
          <p:cNvGrpSpPr/>
          <p:nvPr/>
        </p:nvGrpSpPr>
        <p:grpSpPr>
          <a:xfrm>
            <a:off x="4975219" y="4553882"/>
            <a:ext cx="317531" cy="330897"/>
            <a:chOff x="6810724" y="3352950"/>
            <a:chExt cx="317531" cy="330897"/>
          </a:xfrm>
        </p:grpSpPr>
        <p:sp>
          <p:nvSpPr>
            <p:cNvPr id="629" name="矩形 628">
              <a:extLst>
                <a:ext uri="{FF2B5EF4-FFF2-40B4-BE49-F238E27FC236}">
                  <a16:creationId xmlns:a16="http://schemas.microsoft.com/office/drawing/2014/main" id="{AD4E4AF7-E7A8-4F99-9ACA-27E51AB9AB63}"/>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630" name="矩形 629">
              <a:extLst>
                <a:ext uri="{FF2B5EF4-FFF2-40B4-BE49-F238E27FC236}">
                  <a16:creationId xmlns:a16="http://schemas.microsoft.com/office/drawing/2014/main" id="{38280478-2708-41BD-8690-620A7D6E16C6}"/>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1" name="矩形 630">
              <a:extLst>
                <a:ext uri="{FF2B5EF4-FFF2-40B4-BE49-F238E27FC236}">
                  <a16:creationId xmlns:a16="http://schemas.microsoft.com/office/drawing/2014/main" id="{D38FD23C-04BC-4A90-8B9C-B61868F3EF9E}"/>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2" name="矩形 631">
              <a:extLst>
                <a:ext uri="{FF2B5EF4-FFF2-40B4-BE49-F238E27FC236}">
                  <a16:creationId xmlns:a16="http://schemas.microsoft.com/office/drawing/2014/main" id="{02DD0815-6666-4EFA-B1D0-3BE026F9987C}"/>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3" name="矩形 632">
              <a:extLst>
                <a:ext uri="{FF2B5EF4-FFF2-40B4-BE49-F238E27FC236}">
                  <a16:creationId xmlns:a16="http://schemas.microsoft.com/office/drawing/2014/main" id="{8AFFB7BD-2B61-4D33-A96E-E6A74B04B76A}"/>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4" name="矩形 633">
              <a:extLst>
                <a:ext uri="{FF2B5EF4-FFF2-40B4-BE49-F238E27FC236}">
                  <a16:creationId xmlns:a16="http://schemas.microsoft.com/office/drawing/2014/main" id="{8F8090C6-F6B3-4332-A6A3-B13476D83445}"/>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5" name="矩形 634">
              <a:extLst>
                <a:ext uri="{FF2B5EF4-FFF2-40B4-BE49-F238E27FC236}">
                  <a16:creationId xmlns:a16="http://schemas.microsoft.com/office/drawing/2014/main" id="{08A7E146-1D08-4BAA-A72C-82FE3F45BA0C}"/>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6" name="矩形 635">
              <a:extLst>
                <a:ext uri="{FF2B5EF4-FFF2-40B4-BE49-F238E27FC236}">
                  <a16:creationId xmlns:a16="http://schemas.microsoft.com/office/drawing/2014/main" id="{10C487A0-F908-4DEC-A317-9D6074B1E92B}"/>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7" name="矩形 636">
              <a:extLst>
                <a:ext uri="{FF2B5EF4-FFF2-40B4-BE49-F238E27FC236}">
                  <a16:creationId xmlns:a16="http://schemas.microsoft.com/office/drawing/2014/main" id="{6F552577-1D6F-4EA0-895D-EAC15000B627}"/>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8" name="矩形 637">
              <a:extLst>
                <a:ext uri="{FF2B5EF4-FFF2-40B4-BE49-F238E27FC236}">
                  <a16:creationId xmlns:a16="http://schemas.microsoft.com/office/drawing/2014/main" id="{0D590732-6EB3-4D61-86C6-F5B4463E9D57}"/>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39" name="矩形 638">
              <a:extLst>
                <a:ext uri="{FF2B5EF4-FFF2-40B4-BE49-F238E27FC236}">
                  <a16:creationId xmlns:a16="http://schemas.microsoft.com/office/drawing/2014/main" id="{1ABC07BA-5CBB-4318-9818-46DC82C85AAF}"/>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0" name="矩形 639">
              <a:extLst>
                <a:ext uri="{FF2B5EF4-FFF2-40B4-BE49-F238E27FC236}">
                  <a16:creationId xmlns:a16="http://schemas.microsoft.com/office/drawing/2014/main" id="{7DADC514-FC5E-4753-BF9A-AE69798F219E}"/>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1" name="矩形 640">
              <a:extLst>
                <a:ext uri="{FF2B5EF4-FFF2-40B4-BE49-F238E27FC236}">
                  <a16:creationId xmlns:a16="http://schemas.microsoft.com/office/drawing/2014/main" id="{278B6920-8E3D-4583-B0FE-12DFB224CCA8}"/>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2" name="矩形 641">
              <a:extLst>
                <a:ext uri="{FF2B5EF4-FFF2-40B4-BE49-F238E27FC236}">
                  <a16:creationId xmlns:a16="http://schemas.microsoft.com/office/drawing/2014/main" id="{34572702-CAA4-456F-A3D6-1536363FFFBE}"/>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3" name="矩形 642">
              <a:extLst>
                <a:ext uri="{FF2B5EF4-FFF2-40B4-BE49-F238E27FC236}">
                  <a16:creationId xmlns:a16="http://schemas.microsoft.com/office/drawing/2014/main" id="{B089F368-C806-460B-B522-5A012DD06801}"/>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4" name="矩形 643">
              <a:extLst>
                <a:ext uri="{FF2B5EF4-FFF2-40B4-BE49-F238E27FC236}">
                  <a16:creationId xmlns:a16="http://schemas.microsoft.com/office/drawing/2014/main" id="{2FDC154F-9FA8-4C1E-AA8A-384432D8DC77}"/>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5" name="矩形 644">
              <a:extLst>
                <a:ext uri="{FF2B5EF4-FFF2-40B4-BE49-F238E27FC236}">
                  <a16:creationId xmlns:a16="http://schemas.microsoft.com/office/drawing/2014/main" id="{59FBEC06-903F-4B00-AF4A-414493402298}"/>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646" name="组合 645">
            <a:extLst>
              <a:ext uri="{FF2B5EF4-FFF2-40B4-BE49-F238E27FC236}">
                <a16:creationId xmlns:a16="http://schemas.microsoft.com/office/drawing/2014/main" id="{D4A1F572-92F4-465B-BF22-FDDACCFC086F}"/>
              </a:ext>
            </a:extLst>
          </p:cNvPr>
          <p:cNvGrpSpPr/>
          <p:nvPr/>
        </p:nvGrpSpPr>
        <p:grpSpPr>
          <a:xfrm>
            <a:off x="3785982" y="3478352"/>
            <a:ext cx="317531" cy="330897"/>
            <a:chOff x="6810724" y="3352950"/>
            <a:chExt cx="317531" cy="330897"/>
          </a:xfrm>
        </p:grpSpPr>
        <p:sp>
          <p:nvSpPr>
            <p:cNvPr id="647" name="矩形 646">
              <a:extLst>
                <a:ext uri="{FF2B5EF4-FFF2-40B4-BE49-F238E27FC236}">
                  <a16:creationId xmlns:a16="http://schemas.microsoft.com/office/drawing/2014/main" id="{5E40310E-B1E5-4A13-B110-2F1E0BAFE8D5}"/>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648" name="矩形 647">
              <a:extLst>
                <a:ext uri="{FF2B5EF4-FFF2-40B4-BE49-F238E27FC236}">
                  <a16:creationId xmlns:a16="http://schemas.microsoft.com/office/drawing/2014/main" id="{9ED6C53C-CD43-4745-88D3-8447D2794BE0}"/>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49" name="矩形 648">
              <a:extLst>
                <a:ext uri="{FF2B5EF4-FFF2-40B4-BE49-F238E27FC236}">
                  <a16:creationId xmlns:a16="http://schemas.microsoft.com/office/drawing/2014/main" id="{1DEEBDDA-9F19-47BC-8A40-9E2871DCCD3D}"/>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0" name="矩形 649">
              <a:extLst>
                <a:ext uri="{FF2B5EF4-FFF2-40B4-BE49-F238E27FC236}">
                  <a16:creationId xmlns:a16="http://schemas.microsoft.com/office/drawing/2014/main" id="{4C06680A-E5FC-4430-8E0C-A02F2A680D00}"/>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1" name="矩形 650">
              <a:extLst>
                <a:ext uri="{FF2B5EF4-FFF2-40B4-BE49-F238E27FC236}">
                  <a16:creationId xmlns:a16="http://schemas.microsoft.com/office/drawing/2014/main" id="{FAE2C901-25AF-4709-BFE1-6F5F96D65773}"/>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2" name="矩形 651">
              <a:extLst>
                <a:ext uri="{FF2B5EF4-FFF2-40B4-BE49-F238E27FC236}">
                  <a16:creationId xmlns:a16="http://schemas.microsoft.com/office/drawing/2014/main" id="{1BA06B33-EB7C-4C2F-8DE8-168A445112F0}"/>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3" name="矩形 652">
              <a:extLst>
                <a:ext uri="{FF2B5EF4-FFF2-40B4-BE49-F238E27FC236}">
                  <a16:creationId xmlns:a16="http://schemas.microsoft.com/office/drawing/2014/main" id="{BE1C7ECE-390E-4124-8457-2FBD9BA9239A}"/>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4" name="矩形 653">
              <a:extLst>
                <a:ext uri="{FF2B5EF4-FFF2-40B4-BE49-F238E27FC236}">
                  <a16:creationId xmlns:a16="http://schemas.microsoft.com/office/drawing/2014/main" id="{57C6387C-2531-425B-9D72-F0CA1F620B2E}"/>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5" name="矩形 654">
              <a:extLst>
                <a:ext uri="{FF2B5EF4-FFF2-40B4-BE49-F238E27FC236}">
                  <a16:creationId xmlns:a16="http://schemas.microsoft.com/office/drawing/2014/main" id="{EAFC2F7B-0897-4182-9CEC-2D92477A6E5B}"/>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6" name="矩形 655">
              <a:extLst>
                <a:ext uri="{FF2B5EF4-FFF2-40B4-BE49-F238E27FC236}">
                  <a16:creationId xmlns:a16="http://schemas.microsoft.com/office/drawing/2014/main" id="{CC841BB2-CC51-4565-9B53-DDA29B828AFA}"/>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7" name="矩形 656">
              <a:extLst>
                <a:ext uri="{FF2B5EF4-FFF2-40B4-BE49-F238E27FC236}">
                  <a16:creationId xmlns:a16="http://schemas.microsoft.com/office/drawing/2014/main" id="{151E21FC-2EAA-4D57-9F1C-0D212982B866}"/>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8" name="矩形 657">
              <a:extLst>
                <a:ext uri="{FF2B5EF4-FFF2-40B4-BE49-F238E27FC236}">
                  <a16:creationId xmlns:a16="http://schemas.microsoft.com/office/drawing/2014/main" id="{CA153E81-E4F7-41A1-8538-2A0BF050C230}"/>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59" name="矩形 658">
              <a:extLst>
                <a:ext uri="{FF2B5EF4-FFF2-40B4-BE49-F238E27FC236}">
                  <a16:creationId xmlns:a16="http://schemas.microsoft.com/office/drawing/2014/main" id="{A2E65388-F5B3-45D3-B72D-D376A528FF65}"/>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0" name="矩形 659">
              <a:extLst>
                <a:ext uri="{FF2B5EF4-FFF2-40B4-BE49-F238E27FC236}">
                  <a16:creationId xmlns:a16="http://schemas.microsoft.com/office/drawing/2014/main" id="{EC604566-F4FB-450A-86B2-2394D83D9EAB}"/>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1" name="矩形 660">
              <a:extLst>
                <a:ext uri="{FF2B5EF4-FFF2-40B4-BE49-F238E27FC236}">
                  <a16:creationId xmlns:a16="http://schemas.microsoft.com/office/drawing/2014/main" id="{CCC1AFD8-D913-4D4D-B545-5457708B6667}"/>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2" name="矩形 661">
              <a:extLst>
                <a:ext uri="{FF2B5EF4-FFF2-40B4-BE49-F238E27FC236}">
                  <a16:creationId xmlns:a16="http://schemas.microsoft.com/office/drawing/2014/main" id="{FE2A5B5A-B468-4B27-A156-B52F2B3EAD9D}"/>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3" name="矩形 662">
              <a:extLst>
                <a:ext uri="{FF2B5EF4-FFF2-40B4-BE49-F238E27FC236}">
                  <a16:creationId xmlns:a16="http://schemas.microsoft.com/office/drawing/2014/main" id="{9307C70B-F206-4D1F-A9D1-22E988215D41}"/>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715" name="组合 714">
            <a:extLst>
              <a:ext uri="{FF2B5EF4-FFF2-40B4-BE49-F238E27FC236}">
                <a16:creationId xmlns:a16="http://schemas.microsoft.com/office/drawing/2014/main" id="{AEE017D6-06AA-4CD7-8468-42BFF6EFC27E}"/>
              </a:ext>
            </a:extLst>
          </p:cNvPr>
          <p:cNvGrpSpPr/>
          <p:nvPr/>
        </p:nvGrpSpPr>
        <p:grpSpPr>
          <a:xfrm>
            <a:off x="6051872" y="2734507"/>
            <a:ext cx="301161" cy="527210"/>
            <a:chOff x="2523765" y="1884592"/>
            <a:chExt cx="269400" cy="466692"/>
          </a:xfrm>
        </p:grpSpPr>
        <p:pic>
          <p:nvPicPr>
            <p:cNvPr id="716" name="图片 715">
              <a:extLst>
                <a:ext uri="{FF2B5EF4-FFF2-40B4-BE49-F238E27FC236}">
                  <a16:creationId xmlns:a16="http://schemas.microsoft.com/office/drawing/2014/main" id="{A2AF8F3F-A272-472C-BFB0-A4E487B9FA19}"/>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717" name="椭圆 716">
              <a:extLst>
                <a:ext uri="{FF2B5EF4-FFF2-40B4-BE49-F238E27FC236}">
                  <a16:creationId xmlns:a16="http://schemas.microsoft.com/office/drawing/2014/main" id="{F74D89AE-19B4-4A6F-B258-D4B115863980}"/>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18" name="直接连接符 717">
              <a:extLst>
                <a:ext uri="{FF2B5EF4-FFF2-40B4-BE49-F238E27FC236}">
                  <a16:creationId xmlns:a16="http://schemas.microsoft.com/office/drawing/2014/main" id="{592EFB6F-5D61-4018-A38F-CB800905CC93}"/>
                </a:ext>
              </a:extLst>
            </p:cNvPr>
            <p:cNvCxnSpPr>
              <a:endCxn id="717"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9" name="直接连接符 718">
              <a:extLst>
                <a:ext uri="{FF2B5EF4-FFF2-40B4-BE49-F238E27FC236}">
                  <a16:creationId xmlns:a16="http://schemas.microsoft.com/office/drawing/2014/main" id="{15C7AE54-1C2D-4C37-B430-3307DC8BCA4B}"/>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0" name="直接连接符 719">
              <a:extLst>
                <a:ext uri="{FF2B5EF4-FFF2-40B4-BE49-F238E27FC236}">
                  <a16:creationId xmlns:a16="http://schemas.microsoft.com/office/drawing/2014/main" id="{2C2C418A-CE3A-4C69-838A-0E23002DEC78}"/>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1" name="直接连接符 720">
              <a:extLst>
                <a:ext uri="{FF2B5EF4-FFF2-40B4-BE49-F238E27FC236}">
                  <a16:creationId xmlns:a16="http://schemas.microsoft.com/office/drawing/2014/main" id="{838D9E23-58E2-44CF-A86B-E9A2D3E26C05}"/>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2" name="直接连接符 721">
              <a:extLst>
                <a:ext uri="{FF2B5EF4-FFF2-40B4-BE49-F238E27FC236}">
                  <a16:creationId xmlns:a16="http://schemas.microsoft.com/office/drawing/2014/main" id="{3A11285E-AB01-4A58-B8E9-727257092CF1}"/>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3" name="直接连接符 722">
              <a:extLst>
                <a:ext uri="{FF2B5EF4-FFF2-40B4-BE49-F238E27FC236}">
                  <a16:creationId xmlns:a16="http://schemas.microsoft.com/office/drawing/2014/main" id="{945C729A-7FB7-473D-9179-B1B9D9C11A4F}"/>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4" name="直接连接符 723">
              <a:extLst>
                <a:ext uri="{FF2B5EF4-FFF2-40B4-BE49-F238E27FC236}">
                  <a16:creationId xmlns:a16="http://schemas.microsoft.com/office/drawing/2014/main" id="{1C96476C-FAA5-4CB3-8F9F-3D4A0997BD24}"/>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5" name="直接连接符 724">
              <a:extLst>
                <a:ext uri="{FF2B5EF4-FFF2-40B4-BE49-F238E27FC236}">
                  <a16:creationId xmlns:a16="http://schemas.microsoft.com/office/drawing/2014/main" id="{D9359A4D-24E9-4CA2-B021-CE0EBEDFE8C0}"/>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6" name="直接连接符 725">
              <a:extLst>
                <a:ext uri="{FF2B5EF4-FFF2-40B4-BE49-F238E27FC236}">
                  <a16:creationId xmlns:a16="http://schemas.microsoft.com/office/drawing/2014/main" id="{ADDCEFB1-E37B-4E4B-9257-CE252879F095}"/>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7" name="直接连接符 726">
              <a:extLst>
                <a:ext uri="{FF2B5EF4-FFF2-40B4-BE49-F238E27FC236}">
                  <a16:creationId xmlns:a16="http://schemas.microsoft.com/office/drawing/2014/main" id="{5C6DC9D4-4858-4DC4-B823-CFE96E2AEFEC}"/>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8" name="直接连接符 727">
              <a:extLst>
                <a:ext uri="{FF2B5EF4-FFF2-40B4-BE49-F238E27FC236}">
                  <a16:creationId xmlns:a16="http://schemas.microsoft.com/office/drawing/2014/main" id="{5FCCCBDB-C45F-43DB-AF54-81414FB716FF}"/>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9" name="直接连接符 728">
              <a:extLst>
                <a:ext uri="{FF2B5EF4-FFF2-40B4-BE49-F238E27FC236}">
                  <a16:creationId xmlns:a16="http://schemas.microsoft.com/office/drawing/2014/main" id="{775FBFF7-1CB8-4CC7-B1BC-C5A2521E5D58}"/>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0" name="直接连接符 729">
              <a:extLst>
                <a:ext uri="{FF2B5EF4-FFF2-40B4-BE49-F238E27FC236}">
                  <a16:creationId xmlns:a16="http://schemas.microsoft.com/office/drawing/2014/main" id="{C0A634B9-DE1C-4265-B911-874061CB14D1}"/>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1" name="直接连接符 730">
              <a:extLst>
                <a:ext uri="{FF2B5EF4-FFF2-40B4-BE49-F238E27FC236}">
                  <a16:creationId xmlns:a16="http://schemas.microsoft.com/office/drawing/2014/main" id="{439D9AA8-383C-4FDF-A01E-AFB2735C7F20}"/>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2" name="直接连接符 731">
              <a:extLst>
                <a:ext uri="{FF2B5EF4-FFF2-40B4-BE49-F238E27FC236}">
                  <a16:creationId xmlns:a16="http://schemas.microsoft.com/office/drawing/2014/main" id="{05BFB820-3F37-43DB-A78C-57A2F6A0F2DF}"/>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3" name="直接连接符 732">
              <a:extLst>
                <a:ext uri="{FF2B5EF4-FFF2-40B4-BE49-F238E27FC236}">
                  <a16:creationId xmlns:a16="http://schemas.microsoft.com/office/drawing/2014/main" id="{1932934C-DA03-40D0-9CFF-6ABF0066303F}"/>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34" name="组合 733">
            <a:extLst>
              <a:ext uri="{FF2B5EF4-FFF2-40B4-BE49-F238E27FC236}">
                <a16:creationId xmlns:a16="http://schemas.microsoft.com/office/drawing/2014/main" id="{4C4D6395-D000-4419-9BD1-CE829FE97188}"/>
              </a:ext>
            </a:extLst>
          </p:cNvPr>
          <p:cNvGrpSpPr/>
          <p:nvPr/>
        </p:nvGrpSpPr>
        <p:grpSpPr>
          <a:xfrm>
            <a:off x="7584504" y="3018478"/>
            <a:ext cx="301161" cy="527210"/>
            <a:chOff x="2523765" y="1884592"/>
            <a:chExt cx="269400" cy="466692"/>
          </a:xfrm>
        </p:grpSpPr>
        <p:pic>
          <p:nvPicPr>
            <p:cNvPr id="735" name="图片 734">
              <a:extLst>
                <a:ext uri="{FF2B5EF4-FFF2-40B4-BE49-F238E27FC236}">
                  <a16:creationId xmlns:a16="http://schemas.microsoft.com/office/drawing/2014/main" id="{C00FC684-1ED4-4DB9-B9C8-84486482FE27}"/>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736" name="椭圆 735">
              <a:extLst>
                <a:ext uri="{FF2B5EF4-FFF2-40B4-BE49-F238E27FC236}">
                  <a16:creationId xmlns:a16="http://schemas.microsoft.com/office/drawing/2014/main" id="{5E799BD3-25E5-41BC-93C4-81BAC10A3F3F}"/>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37" name="直接连接符 736">
              <a:extLst>
                <a:ext uri="{FF2B5EF4-FFF2-40B4-BE49-F238E27FC236}">
                  <a16:creationId xmlns:a16="http://schemas.microsoft.com/office/drawing/2014/main" id="{85AEB1F6-B95E-487D-9DA8-1E18504D01BA}"/>
                </a:ext>
              </a:extLst>
            </p:cNvPr>
            <p:cNvCxnSpPr>
              <a:endCxn id="736"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8" name="直接连接符 737">
              <a:extLst>
                <a:ext uri="{FF2B5EF4-FFF2-40B4-BE49-F238E27FC236}">
                  <a16:creationId xmlns:a16="http://schemas.microsoft.com/office/drawing/2014/main" id="{E473128A-A908-4C9B-B11E-A0C9CBD69C0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9" name="直接连接符 738">
              <a:extLst>
                <a:ext uri="{FF2B5EF4-FFF2-40B4-BE49-F238E27FC236}">
                  <a16:creationId xmlns:a16="http://schemas.microsoft.com/office/drawing/2014/main" id="{EE4139F6-B312-4EDB-89BC-06DC9997F1B2}"/>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0" name="直接连接符 739">
              <a:extLst>
                <a:ext uri="{FF2B5EF4-FFF2-40B4-BE49-F238E27FC236}">
                  <a16:creationId xmlns:a16="http://schemas.microsoft.com/office/drawing/2014/main" id="{AF897BC2-3B7D-4227-80B5-3B3165A11EB6}"/>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1" name="直接连接符 740">
              <a:extLst>
                <a:ext uri="{FF2B5EF4-FFF2-40B4-BE49-F238E27FC236}">
                  <a16:creationId xmlns:a16="http://schemas.microsoft.com/office/drawing/2014/main" id="{17DF6921-ACC1-43C3-BE37-714454BE1F09}"/>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2" name="直接连接符 741">
              <a:extLst>
                <a:ext uri="{FF2B5EF4-FFF2-40B4-BE49-F238E27FC236}">
                  <a16:creationId xmlns:a16="http://schemas.microsoft.com/office/drawing/2014/main" id="{0F03C84A-00A1-4D43-9CB0-1E0B596D2504}"/>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3" name="直接连接符 742">
              <a:extLst>
                <a:ext uri="{FF2B5EF4-FFF2-40B4-BE49-F238E27FC236}">
                  <a16:creationId xmlns:a16="http://schemas.microsoft.com/office/drawing/2014/main" id="{9F4580BC-A18D-40BD-A896-BB01B645517D}"/>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4" name="直接连接符 743">
              <a:extLst>
                <a:ext uri="{FF2B5EF4-FFF2-40B4-BE49-F238E27FC236}">
                  <a16:creationId xmlns:a16="http://schemas.microsoft.com/office/drawing/2014/main" id="{11CC55ED-4A19-4D58-BFD6-0018B4FE3672}"/>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5" name="直接连接符 744">
              <a:extLst>
                <a:ext uri="{FF2B5EF4-FFF2-40B4-BE49-F238E27FC236}">
                  <a16:creationId xmlns:a16="http://schemas.microsoft.com/office/drawing/2014/main" id="{F08F401F-CF15-4BEA-B3A9-4FEB79F49D42}"/>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6" name="直接连接符 745">
              <a:extLst>
                <a:ext uri="{FF2B5EF4-FFF2-40B4-BE49-F238E27FC236}">
                  <a16:creationId xmlns:a16="http://schemas.microsoft.com/office/drawing/2014/main" id="{02BE2B7B-5996-4685-AE5C-78E513241F85}"/>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7" name="直接连接符 746">
              <a:extLst>
                <a:ext uri="{FF2B5EF4-FFF2-40B4-BE49-F238E27FC236}">
                  <a16:creationId xmlns:a16="http://schemas.microsoft.com/office/drawing/2014/main" id="{AC26E771-1DE0-4A31-9BB8-47269CB11894}"/>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8" name="直接连接符 747">
              <a:extLst>
                <a:ext uri="{FF2B5EF4-FFF2-40B4-BE49-F238E27FC236}">
                  <a16:creationId xmlns:a16="http://schemas.microsoft.com/office/drawing/2014/main" id="{68C4BDB2-B9D2-44A7-9448-4E749F84973C}"/>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9" name="直接连接符 748">
              <a:extLst>
                <a:ext uri="{FF2B5EF4-FFF2-40B4-BE49-F238E27FC236}">
                  <a16:creationId xmlns:a16="http://schemas.microsoft.com/office/drawing/2014/main" id="{2F2C5F3A-F755-416A-A7CC-26EBA54CD7FC}"/>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0" name="直接连接符 749">
              <a:extLst>
                <a:ext uri="{FF2B5EF4-FFF2-40B4-BE49-F238E27FC236}">
                  <a16:creationId xmlns:a16="http://schemas.microsoft.com/office/drawing/2014/main" id="{D1A3CCBA-E257-43F0-98B8-9FA94DDEA6BE}"/>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1" name="直接连接符 750">
              <a:extLst>
                <a:ext uri="{FF2B5EF4-FFF2-40B4-BE49-F238E27FC236}">
                  <a16:creationId xmlns:a16="http://schemas.microsoft.com/office/drawing/2014/main" id="{734F8467-BA54-4E31-8E46-C36229B063DC}"/>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2" name="直接连接符 751">
              <a:extLst>
                <a:ext uri="{FF2B5EF4-FFF2-40B4-BE49-F238E27FC236}">
                  <a16:creationId xmlns:a16="http://schemas.microsoft.com/office/drawing/2014/main" id="{CAF9926B-ACDB-4BFA-A9EB-6E1335A5C940}"/>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53" name="组合 752">
            <a:extLst>
              <a:ext uri="{FF2B5EF4-FFF2-40B4-BE49-F238E27FC236}">
                <a16:creationId xmlns:a16="http://schemas.microsoft.com/office/drawing/2014/main" id="{7D4A1153-659B-4647-965B-08596EF1AD56}"/>
              </a:ext>
            </a:extLst>
          </p:cNvPr>
          <p:cNvGrpSpPr/>
          <p:nvPr/>
        </p:nvGrpSpPr>
        <p:grpSpPr>
          <a:xfrm>
            <a:off x="3497796" y="4308008"/>
            <a:ext cx="301161" cy="527210"/>
            <a:chOff x="2523765" y="1884592"/>
            <a:chExt cx="269400" cy="466692"/>
          </a:xfrm>
        </p:grpSpPr>
        <p:pic>
          <p:nvPicPr>
            <p:cNvPr id="754" name="图片 753">
              <a:extLst>
                <a:ext uri="{FF2B5EF4-FFF2-40B4-BE49-F238E27FC236}">
                  <a16:creationId xmlns:a16="http://schemas.microsoft.com/office/drawing/2014/main" id="{A1BF35B0-4379-4C42-B0DE-FB99E5EE5FA4}"/>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755" name="椭圆 754">
              <a:extLst>
                <a:ext uri="{FF2B5EF4-FFF2-40B4-BE49-F238E27FC236}">
                  <a16:creationId xmlns:a16="http://schemas.microsoft.com/office/drawing/2014/main" id="{840B47C4-C5E9-4845-8BB3-A1DA87E239A5}"/>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56" name="直接连接符 755">
              <a:extLst>
                <a:ext uri="{FF2B5EF4-FFF2-40B4-BE49-F238E27FC236}">
                  <a16:creationId xmlns:a16="http://schemas.microsoft.com/office/drawing/2014/main" id="{3D59491D-DD1D-4A13-B642-4B025D8F7E2D}"/>
                </a:ext>
              </a:extLst>
            </p:cNvPr>
            <p:cNvCxnSpPr>
              <a:endCxn id="755"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7" name="直接连接符 756">
              <a:extLst>
                <a:ext uri="{FF2B5EF4-FFF2-40B4-BE49-F238E27FC236}">
                  <a16:creationId xmlns:a16="http://schemas.microsoft.com/office/drawing/2014/main" id="{C978246F-F0F8-4EF1-9A43-ED5401C986C3}"/>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8" name="直接连接符 757">
              <a:extLst>
                <a:ext uri="{FF2B5EF4-FFF2-40B4-BE49-F238E27FC236}">
                  <a16:creationId xmlns:a16="http://schemas.microsoft.com/office/drawing/2014/main" id="{360CFE92-6624-409C-80B8-6C6706D01847}"/>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9" name="直接连接符 758">
              <a:extLst>
                <a:ext uri="{FF2B5EF4-FFF2-40B4-BE49-F238E27FC236}">
                  <a16:creationId xmlns:a16="http://schemas.microsoft.com/office/drawing/2014/main" id="{3E999D39-7FB0-464F-AB2E-6AF221A428E5}"/>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0" name="直接连接符 759">
              <a:extLst>
                <a:ext uri="{FF2B5EF4-FFF2-40B4-BE49-F238E27FC236}">
                  <a16:creationId xmlns:a16="http://schemas.microsoft.com/office/drawing/2014/main" id="{9C588144-6EAC-42DC-88C2-4F5C5A386097}"/>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1" name="直接连接符 760">
              <a:extLst>
                <a:ext uri="{FF2B5EF4-FFF2-40B4-BE49-F238E27FC236}">
                  <a16:creationId xmlns:a16="http://schemas.microsoft.com/office/drawing/2014/main" id="{D0A21E7C-91FA-4A40-8CD4-51571670DB58}"/>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2" name="直接连接符 761">
              <a:extLst>
                <a:ext uri="{FF2B5EF4-FFF2-40B4-BE49-F238E27FC236}">
                  <a16:creationId xmlns:a16="http://schemas.microsoft.com/office/drawing/2014/main" id="{EA56F072-4D60-495C-9B2B-64235B780574}"/>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3" name="直接连接符 762">
              <a:extLst>
                <a:ext uri="{FF2B5EF4-FFF2-40B4-BE49-F238E27FC236}">
                  <a16:creationId xmlns:a16="http://schemas.microsoft.com/office/drawing/2014/main" id="{52D5BEF9-D9A7-4C77-B583-1DF90426BEA8}"/>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4" name="直接连接符 763">
              <a:extLst>
                <a:ext uri="{FF2B5EF4-FFF2-40B4-BE49-F238E27FC236}">
                  <a16:creationId xmlns:a16="http://schemas.microsoft.com/office/drawing/2014/main" id="{CBB79163-AC41-4F08-9432-8CD0C3B70167}"/>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5" name="直接连接符 764">
              <a:extLst>
                <a:ext uri="{FF2B5EF4-FFF2-40B4-BE49-F238E27FC236}">
                  <a16:creationId xmlns:a16="http://schemas.microsoft.com/office/drawing/2014/main" id="{68440272-9293-414E-B45B-A51D43E938A2}"/>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6" name="直接连接符 765">
              <a:extLst>
                <a:ext uri="{FF2B5EF4-FFF2-40B4-BE49-F238E27FC236}">
                  <a16:creationId xmlns:a16="http://schemas.microsoft.com/office/drawing/2014/main" id="{614A409C-AB5D-4C9B-A8F0-A30A17A9E265}"/>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7" name="直接连接符 766">
              <a:extLst>
                <a:ext uri="{FF2B5EF4-FFF2-40B4-BE49-F238E27FC236}">
                  <a16:creationId xmlns:a16="http://schemas.microsoft.com/office/drawing/2014/main" id="{59F67B7E-5051-4D57-9CA9-719484B83F9D}"/>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8" name="直接连接符 767">
              <a:extLst>
                <a:ext uri="{FF2B5EF4-FFF2-40B4-BE49-F238E27FC236}">
                  <a16:creationId xmlns:a16="http://schemas.microsoft.com/office/drawing/2014/main" id="{B6B2C50E-22ED-466A-8B21-1D86A9B8EF84}"/>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9" name="直接连接符 768">
              <a:extLst>
                <a:ext uri="{FF2B5EF4-FFF2-40B4-BE49-F238E27FC236}">
                  <a16:creationId xmlns:a16="http://schemas.microsoft.com/office/drawing/2014/main" id="{185BFAD4-79B2-4DDF-9E98-01144AC74FC4}"/>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0" name="直接连接符 769">
              <a:extLst>
                <a:ext uri="{FF2B5EF4-FFF2-40B4-BE49-F238E27FC236}">
                  <a16:creationId xmlns:a16="http://schemas.microsoft.com/office/drawing/2014/main" id="{7EEE79CD-CE1C-4C43-B8F9-86AE73157490}"/>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1" name="直接连接符 770">
              <a:extLst>
                <a:ext uri="{FF2B5EF4-FFF2-40B4-BE49-F238E27FC236}">
                  <a16:creationId xmlns:a16="http://schemas.microsoft.com/office/drawing/2014/main" id="{5260D8C8-7E9D-402F-8550-90D26D2C0756}"/>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72" name="组合 771">
            <a:extLst>
              <a:ext uri="{FF2B5EF4-FFF2-40B4-BE49-F238E27FC236}">
                <a16:creationId xmlns:a16="http://schemas.microsoft.com/office/drawing/2014/main" id="{3DDF225C-DE52-4445-BC75-B788A7866F08}"/>
              </a:ext>
            </a:extLst>
          </p:cNvPr>
          <p:cNvGrpSpPr/>
          <p:nvPr/>
        </p:nvGrpSpPr>
        <p:grpSpPr>
          <a:xfrm>
            <a:off x="4601712" y="5022112"/>
            <a:ext cx="301161" cy="527210"/>
            <a:chOff x="2523765" y="1884592"/>
            <a:chExt cx="269400" cy="466692"/>
          </a:xfrm>
        </p:grpSpPr>
        <p:pic>
          <p:nvPicPr>
            <p:cNvPr id="773" name="图片 772">
              <a:extLst>
                <a:ext uri="{FF2B5EF4-FFF2-40B4-BE49-F238E27FC236}">
                  <a16:creationId xmlns:a16="http://schemas.microsoft.com/office/drawing/2014/main" id="{368A861F-847D-464A-A0F4-F7EDCFFF1BC9}"/>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774" name="椭圆 773">
              <a:extLst>
                <a:ext uri="{FF2B5EF4-FFF2-40B4-BE49-F238E27FC236}">
                  <a16:creationId xmlns:a16="http://schemas.microsoft.com/office/drawing/2014/main" id="{55B7533C-5ADC-418E-A60E-0CAAD1C883AF}"/>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75" name="直接连接符 774">
              <a:extLst>
                <a:ext uri="{FF2B5EF4-FFF2-40B4-BE49-F238E27FC236}">
                  <a16:creationId xmlns:a16="http://schemas.microsoft.com/office/drawing/2014/main" id="{39CA9812-5B66-4BF5-814B-0FB2449B156A}"/>
                </a:ext>
              </a:extLst>
            </p:cNvPr>
            <p:cNvCxnSpPr>
              <a:endCxn id="774"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6" name="直接连接符 775">
              <a:extLst>
                <a:ext uri="{FF2B5EF4-FFF2-40B4-BE49-F238E27FC236}">
                  <a16:creationId xmlns:a16="http://schemas.microsoft.com/office/drawing/2014/main" id="{083AE30D-E3C8-4425-89DF-8D20399BA78E}"/>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7" name="直接连接符 776">
              <a:extLst>
                <a:ext uri="{FF2B5EF4-FFF2-40B4-BE49-F238E27FC236}">
                  <a16:creationId xmlns:a16="http://schemas.microsoft.com/office/drawing/2014/main" id="{8F9B4B26-F223-441E-BA39-29AF9A8FEE8C}"/>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8" name="直接连接符 777">
              <a:extLst>
                <a:ext uri="{FF2B5EF4-FFF2-40B4-BE49-F238E27FC236}">
                  <a16:creationId xmlns:a16="http://schemas.microsoft.com/office/drawing/2014/main" id="{33E6D1B6-1850-4766-9ECD-EEEDBC754376}"/>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9" name="直接连接符 778">
              <a:extLst>
                <a:ext uri="{FF2B5EF4-FFF2-40B4-BE49-F238E27FC236}">
                  <a16:creationId xmlns:a16="http://schemas.microsoft.com/office/drawing/2014/main" id="{DAE2D1AA-A51D-4CA3-A378-1DB25E41085B}"/>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0" name="直接连接符 779">
              <a:extLst>
                <a:ext uri="{FF2B5EF4-FFF2-40B4-BE49-F238E27FC236}">
                  <a16:creationId xmlns:a16="http://schemas.microsoft.com/office/drawing/2014/main" id="{536BDC32-1805-4567-841B-8E8867EAB893}"/>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1" name="直接连接符 780">
              <a:extLst>
                <a:ext uri="{FF2B5EF4-FFF2-40B4-BE49-F238E27FC236}">
                  <a16:creationId xmlns:a16="http://schemas.microsoft.com/office/drawing/2014/main" id="{C91E7E2E-14D6-4638-81DC-DDB690F046C4}"/>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2" name="直接连接符 781">
              <a:extLst>
                <a:ext uri="{FF2B5EF4-FFF2-40B4-BE49-F238E27FC236}">
                  <a16:creationId xmlns:a16="http://schemas.microsoft.com/office/drawing/2014/main" id="{4FFC6E8D-5F63-496D-A126-2E62F6E484C8}"/>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3" name="直接连接符 782">
              <a:extLst>
                <a:ext uri="{FF2B5EF4-FFF2-40B4-BE49-F238E27FC236}">
                  <a16:creationId xmlns:a16="http://schemas.microsoft.com/office/drawing/2014/main" id="{D85EF8B0-EEE2-44CA-A547-A8444A33A07A}"/>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4" name="直接连接符 783">
              <a:extLst>
                <a:ext uri="{FF2B5EF4-FFF2-40B4-BE49-F238E27FC236}">
                  <a16:creationId xmlns:a16="http://schemas.microsoft.com/office/drawing/2014/main" id="{A7EC2BC9-9D65-494C-83EC-A8E1C6DDAE4F}"/>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5" name="直接连接符 784">
              <a:extLst>
                <a:ext uri="{FF2B5EF4-FFF2-40B4-BE49-F238E27FC236}">
                  <a16:creationId xmlns:a16="http://schemas.microsoft.com/office/drawing/2014/main" id="{6702A2B5-D74A-4890-8114-D66B9B715E34}"/>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6" name="直接连接符 785">
              <a:extLst>
                <a:ext uri="{FF2B5EF4-FFF2-40B4-BE49-F238E27FC236}">
                  <a16:creationId xmlns:a16="http://schemas.microsoft.com/office/drawing/2014/main" id="{A1111E21-8074-413F-8F10-68A8B9CAB014}"/>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7" name="直接连接符 786">
              <a:extLst>
                <a:ext uri="{FF2B5EF4-FFF2-40B4-BE49-F238E27FC236}">
                  <a16:creationId xmlns:a16="http://schemas.microsoft.com/office/drawing/2014/main" id="{C7E3D066-CCC4-49A2-888C-8E52102AA5A9}"/>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8" name="直接连接符 787">
              <a:extLst>
                <a:ext uri="{FF2B5EF4-FFF2-40B4-BE49-F238E27FC236}">
                  <a16:creationId xmlns:a16="http://schemas.microsoft.com/office/drawing/2014/main" id="{2272D17D-B195-4720-9593-CA8215371DD3}"/>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9" name="直接连接符 788">
              <a:extLst>
                <a:ext uri="{FF2B5EF4-FFF2-40B4-BE49-F238E27FC236}">
                  <a16:creationId xmlns:a16="http://schemas.microsoft.com/office/drawing/2014/main" id="{8B72623D-08AE-434B-89F0-0E20B72E5878}"/>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0" name="直接连接符 789">
              <a:extLst>
                <a:ext uri="{FF2B5EF4-FFF2-40B4-BE49-F238E27FC236}">
                  <a16:creationId xmlns:a16="http://schemas.microsoft.com/office/drawing/2014/main" id="{09BDC307-E33D-4200-AF71-2447B441B427}"/>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91" name="组合 790">
            <a:extLst>
              <a:ext uri="{FF2B5EF4-FFF2-40B4-BE49-F238E27FC236}">
                <a16:creationId xmlns:a16="http://schemas.microsoft.com/office/drawing/2014/main" id="{12730411-3583-4EFF-9629-C8C02EEE7D2C}"/>
              </a:ext>
            </a:extLst>
          </p:cNvPr>
          <p:cNvGrpSpPr/>
          <p:nvPr/>
        </p:nvGrpSpPr>
        <p:grpSpPr>
          <a:xfrm>
            <a:off x="7788484" y="5207126"/>
            <a:ext cx="301161" cy="527210"/>
            <a:chOff x="2523765" y="1884592"/>
            <a:chExt cx="269400" cy="466692"/>
          </a:xfrm>
        </p:grpSpPr>
        <p:pic>
          <p:nvPicPr>
            <p:cNvPr id="792" name="图片 791">
              <a:extLst>
                <a:ext uri="{FF2B5EF4-FFF2-40B4-BE49-F238E27FC236}">
                  <a16:creationId xmlns:a16="http://schemas.microsoft.com/office/drawing/2014/main" id="{03934DF8-C681-4850-B4F6-ABACF8B8065C}"/>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793" name="椭圆 792">
              <a:extLst>
                <a:ext uri="{FF2B5EF4-FFF2-40B4-BE49-F238E27FC236}">
                  <a16:creationId xmlns:a16="http://schemas.microsoft.com/office/drawing/2014/main" id="{75DFC4EF-A2ED-4074-8371-1BE4DA0CA4BD}"/>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94" name="直接连接符 793">
              <a:extLst>
                <a:ext uri="{FF2B5EF4-FFF2-40B4-BE49-F238E27FC236}">
                  <a16:creationId xmlns:a16="http://schemas.microsoft.com/office/drawing/2014/main" id="{FBCBA995-BD2F-47C6-A92E-19B700C302DB}"/>
                </a:ext>
              </a:extLst>
            </p:cNvPr>
            <p:cNvCxnSpPr>
              <a:endCxn id="793"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5" name="直接连接符 794">
              <a:extLst>
                <a:ext uri="{FF2B5EF4-FFF2-40B4-BE49-F238E27FC236}">
                  <a16:creationId xmlns:a16="http://schemas.microsoft.com/office/drawing/2014/main" id="{D655CB5D-3D91-49B7-B71E-1AFD12A5E2EA}"/>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6" name="直接连接符 795">
              <a:extLst>
                <a:ext uri="{FF2B5EF4-FFF2-40B4-BE49-F238E27FC236}">
                  <a16:creationId xmlns:a16="http://schemas.microsoft.com/office/drawing/2014/main" id="{54E3DEF0-72AC-4902-A6CB-57D9D23FDAFD}"/>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7" name="直接连接符 796">
              <a:extLst>
                <a:ext uri="{FF2B5EF4-FFF2-40B4-BE49-F238E27FC236}">
                  <a16:creationId xmlns:a16="http://schemas.microsoft.com/office/drawing/2014/main" id="{096A2914-18BB-45BE-B4BA-D50F9C7CD726}"/>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8" name="直接连接符 797">
              <a:extLst>
                <a:ext uri="{FF2B5EF4-FFF2-40B4-BE49-F238E27FC236}">
                  <a16:creationId xmlns:a16="http://schemas.microsoft.com/office/drawing/2014/main" id="{EA119721-FDD2-424A-852F-1D22EA77E845}"/>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9" name="直接连接符 798">
              <a:extLst>
                <a:ext uri="{FF2B5EF4-FFF2-40B4-BE49-F238E27FC236}">
                  <a16:creationId xmlns:a16="http://schemas.microsoft.com/office/drawing/2014/main" id="{7AEC29A1-C85B-4C7D-91D7-65C5E20B10B8}"/>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0" name="直接连接符 799">
              <a:extLst>
                <a:ext uri="{FF2B5EF4-FFF2-40B4-BE49-F238E27FC236}">
                  <a16:creationId xmlns:a16="http://schemas.microsoft.com/office/drawing/2014/main" id="{8309E4C0-5328-4115-AFC2-343170F8D4BB}"/>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1" name="直接连接符 800">
              <a:extLst>
                <a:ext uri="{FF2B5EF4-FFF2-40B4-BE49-F238E27FC236}">
                  <a16:creationId xmlns:a16="http://schemas.microsoft.com/office/drawing/2014/main" id="{4F8ED295-931F-4396-AF32-34EBE7BBC8AB}"/>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2" name="直接连接符 801">
              <a:extLst>
                <a:ext uri="{FF2B5EF4-FFF2-40B4-BE49-F238E27FC236}">
                  <a16:creationId xmlns:a16="http://schemas.microsoft.com/office/drawing/2014/main" id="{4DEC8936-9C8E-462B-B63A-592668D19D47}"/>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3" name="直接连接符 802">
              <a:extLst>
                <a:ext uri="{FF2B5EF4-FFF2-40B4-BE49-F238E27FC236}">
                  <a16:creationId xmlns:a16="http://schemas.microsoft.com/office/drawing/2014/main" id="{D0820E41-DC95-4803-9201-514F1B98679D}"/>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4" name="直接连接符 803">
              <a:extLst>
                <a:ext uri="{FF2B5EF4-FFF2-40B4-BE49-F238E27FC236}">
                  <a16:creationId xmlns:a16="http://schemas.microsoft.com/office/drawing/2014/main" id="{11BF958C-DA13-4581-8394-43FFB2A225A7}"/>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5" name="直接连接符 804">
              <a:extLst>
                <a:ext uri="{FF2B5EF4-FFF2-40B4-BE49-F238E27FC236}">
                  <a16:creationId xmlns:a16="http://schemas.microsoft.com/office/drawing/2014/main" id="{B6C6CD1E-3811-4531-AC86-E6E01938E8C2}"/>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6" name="直接连接符 805">
              <a:extLst>
                <a:ext uri="{FF2B5EF4-FFF2-40B4-BE49-F238E27FC236}">
                  <a16:creationId xmlns:a16="http://schemas.microsoft.com/office/drawing/2014/main" id="{09AF2EB6-7B25-408A-9454-DCC85BB4C71C}"/>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7" name="直接连接符 806">
              <a:extLst>
                <a:ext uri="{FF2B5EF4-FFF2-40B4-BE49-F238E27FC236}">
                  <a16:creationId xmlns:a16="http://schemas.microsoft.com/office/drawing/2014/main" id="{DB754820-25B5-4A3D-A13E-6DD5E924DD3B}"/>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8" name="直接连接符 807">
              <a:extLst>
                <a:ext uri="{FF2B5EF4-FFF2-40B4-BE49-F238E27FC236}">
                  <a16:creationId xmlns:a16="http://schemas.microsoft.com/office/drawing/2014/main" id="{B25FC579-9525-40D5-A696-CD7A897EEAEB}"/>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9" name="直接连接符 808">
              <a:extLst>
                <a:ext uri="{FF2B5EF4-FFF2-40B4-BE49-F238E27FC236}">
                  <a16:creationId xmlns:a16="http://schemas.microsoft.com/office/drawing/2014/main" id="{881B51E9-F28A-4BDF-9329-2682361F16BF}"/>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10" name="矩形: 圆角 809">
            <a:extLst>
              <a:ext uri="{FF2B5EF4-FFF2-40B4-BE49-F238E27FC236}">
                <a16:creationId xmlns:a16="http://schemas.microsoft.com/office/drawing/2014/main" id="{FA361741-C1DB-455A-9097-04813F44D1F2}"/>
              </a:ext>
            </a:extLst>
          </p:cNvPr>
          <p:cNvSpPr/>
          <p:nvPr/>
        </p:nvSpPr>
        <p:spPr>
          <a:xfrm>
            <a:off x="5695619" y="3781057"/>
            <a:ext cx="667072" cy="674100"/>
          </a:xfrm>
          <a:prstGeom prst="roundRect">
            <a:avLst>
              <a:gd name="adj" fmla="val 17386"/>
            </a:avLst>
          </a:prstGeom>
          <a:solidFill>
            <a:srgbClr val="F37F8A"/>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400" b="1" dirty="0">
                <a:solidFill>
                  <a:schemeClr val="tx1"/>
                </a:solidFill>
                <a:latin typeface="Times New Roman" panose="02020603050405020304" pitchFamily="18" charset="0"/>
                <a:cs typeface="Times New Roman" panose="02020603050405020304" pitchFamily="18" charset="0"/>
              </a:rPr>
              <a:t>CPU</a:t>
            </a:r>
            <a:endParaRPr lang="zh-CN" altLang="en-US" sz="1400" b="1" dirty="0">
              <a:solidFill>
                <a:schemeClr val="tx1"/>
              </a:solidFill>
              <a:latin typeface="Times New Roman" panose="02020603050405020304" pitchFamily="18" charset="0"/>
              <a:cs typeface="Times New Roman" panose="02020603050405020304" pitchFamily="18" charset="0"/>
            </a:endParaRPr>
          </a:p>
        </p:txBody>
      </p:sp>
      <p:cxnSp>
        <p:nvCxnSpPr>
          <p:cNvPr id="811" name="直接连接符 810">
            <a:extLst>
              <a:ext uri="{FF2B5EF4-FFF2-40B4-BE49-F238E27FC236}">
                <a16:creationId xmlns:a16="http://schemas.microsoft.com/office/drawing/2014/main" id="{4925C597-4CAC-4E4C-9E9F-7B7AB3DF09DE}"/>
              </a:ext>
            </a:extLst>
          </p:cNvPr>
          <p:cNvCxnSpPr/>
          <p:nvPr/>
        </p:nvCxnSpPr>
        <p:spPr>
          <a:xfrm>
            <a:off x="5807648" y="366560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2" name="直接连接符 811">
            <a:extLst>
              <a:ext uri="{FF2B5EF4-FFF2-40B4-BE49-F238E27FC236}">
                <a16:creationId xmlns:a16="http://schemas.microsoft.com/office/drawing/2014/main" id="{5F3D7877-C1A9-4D71-93AF-538B434B00DD}"/>
              </a:ext>
            </a:extLst>
          </p:cNvPr>
          <p:cNvCxnSpPr/>
          <p:nvPr/>
        </p:nvCxnSpPr>
        <p:spPr>
          <a:xfrm>
            <a:off x="5873665" y="366560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3" name="直接连接符 812">
            <a:extLst>
              <a:ext uri="{FF2B5EF4-FFF2-40B4-BE49-F238E27FC236}">
                <a16:creationId xmlns:a16="http://schemas.microsoft.com/office/drawing/2014/main" id="{3FD111E1-E837-48E3-A4D1-FA2AAC25D53B}"/>
              </a:ext>
            </a:extLst>
          </p:cNvPr>
          <p:cNvCxnSpPr/>
          <p:nvPr/>
        </p:nvCxnSpPr>
        <p:spPr>
          <a:xfrm>
            <a:off x="6033382" y="366560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4" name="直接连接符 813">
            <a:extLst>
              <a:ext uri="{FF2B5EF4-FFF2-40B4-BE49-F238E27FC236}">
                <a16:creationId xmlns:a16="http://schemas.microsoft.com/office/drawing/2014/main" id="{46A5CE0A-BFBB-460F-A357-F0035901C485}"/>
              </a:ext>
            </a:extLst>
          </p:cNvPr>
          <p:cNvCxnSpPr/>
          <p:nvPr/>
        </p:nvCxnSpPr>
        <p:spPr>
          <a:xfrm>
            <a:off x="6103661" y="3665607"/>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5" name="直接连接符 814">
            <a:extLst>
              <a:ext uri="{FF2B5EF4-FFF2-40B4-BE49-F238E27FC236}">
                <a16:creationId xmlns:a16="http://schemas.microsoft.com/office/drawing/2014/main" id="{0A1481FF-DCF7-472E-8CCB-B12334CB16C9}"/>
              </a:ext>
            </a:extLst>
          </p:cNvPr>
          <p:cNvCxnSpPr/>
          <p:nvPr/>
        </p:nvCxnSpPr>
        <p:spPr>
          <a:xfrm>
            <a:off x="6176067" y="366560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6" name="直接连接符 815">
            <a:extLst>
              <a:ext uri="{FF2B5EF4-FFF2-40B4-BE49-F238E27FC236}">
                <a16:creationId xmlns:a16="http://schemas.microsoft.com/office/drawing/2014/main" id="{58C31530-9C1F-416D-861F-8BDFE5EFF7BA}"/>
              </a:ext>
            </a:extLst>
          </p:cNvPr>
          <p:cNvCxnSpPr/>
          <p:nvPr/>
        </p:nvCxnSpPr>
        <p:spPr>
          <a:xfrm>
            <a:off x="6244215" y="3665607"/>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7" name="直接连接符 816">
            <a:extLst>
              <a:ext uri="{FF2B5EF4-FFF2-40B4-BE49-F238E27FC236}">
                <a16:creationId xmlns:a16="http://schemas.microsoft.com/office/drawing/2014/main" id="{651E558D-A79D-4662-8DBD-4928B246D530}"/>
              </a:ext>
            </a:extLst>
          </p:cNvPr>
          <p:cNvCxnSpPr/>
          <p:nvPr/>
        </p:nvCxnSpPr>
        <p:spPr>
          <a:xfrm>
            <a:off x="5888753" y="4455158"/>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8" name="直接连接符 817">
            <a:extLst>
              <a:ext uri="{FF2B5EF4-FFF2-40B4-BE49-F238E27FC236}">
                <a16:creationId xmlns:a16="http://schemas.microsoft.com/office/drawing/2014/main" id="{9A574800-7BC2-4337-B83C-C9A173EDC220}"/>
              </a:ext>
            </a:extLst>
          </p:cNvPr>
          <p:cNvCxnSpPr/>
          <p:nvPr/>
        </p:nvCxnSpPr>
        <p:spPr>
          <a:xfrm>
            <a:off x="5954771" y="4456234"/>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19" name="直接连接符 818">
            <a:extLst>
              <a:ext uri="{FF2B5EF4-FFF2-40B4-BE49-F238E27FC236}">
                <a16:creationId xmlns:a16="http://schemas.microsoft.com/office/drawing/2014/main" id="{01F73423-9CBD-42FE-B229-B2B66414A169}"/>
              </a:ext>
            </a:extLst>
          </p:cNvPr>
          <p:cNvCxnSpPr/>
          <p:nvPr/>
        </p:nvCxnSpPr>
        <p:spPr>
          <a:xfrm>
            <a:off x="6034448" y="4456235"/>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20" name="直接连接符 819">
            <a:extLst>
              <a:ext uri="{FF2B5EF4-FFF2-40B4-BE49-F238E27FC236}">
                <a16:creationId xmlns:a16="http://schemas.microsoft.com/office/drawing/2014/main" id="{F51B0313-B9E7-4C76-8983-CB02333B9DA6}"/>
              </a:ext>
            </a:extLst>
          </p:cNvPr>
          <p:cNvCxnSpPr/>
          <p:nvPr/>
        </p:nvCxnSpPr>
        <p:spPr>
          <a:xfrm>
            <a:off x="6103661" y="4457310"/>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21" name="直接连接符 820">
            <a:extLst>
              <a:ext uri="{FF2B5EF4-FFF2-40B4-BE49-F238E27FC236}">
                <a16:creationId xmlns:a16="http://schemas.microsoft.com/office/drawing/2014/main" id="{9E315577-666F-433F-ADBF-B6D3C4DBA6D4}"/>
              </a:ext>
            </a:extLst>
          </p:cNvPr>
          <p:cNvCxnSpPr/>
          <p:nvPr/>
        </p:nvCxnSpPr>
        <p:spPr>
          <a:xfrm>
            <a:off x="6176067" y="4457811"/>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22" name="直接连接符 821">
            <a:extLst>
              <a:ext uri="{FF2B5EF4-FFF2-40B4-BE49-F238E27FC236}">
                <a16:creationId xmlns:a16="http://schemas.microsoft.com/office/drawing/2014/main" id="{BACECA48-1D72-408E-ACD8-15BB95B30ECD}"/>
              </a:ext>
            </a:extLst>
          </p:cNvPr>
          <p:cNvCxnSpPr/>
          <p:nvPr/>
        </p:nvCxnSpPr>
        <p:spPr>
          <a:xfrm>
            <a:off x="6242085" y="445780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23" name="直接连接符 822">
            <a:extLst>
              <a:ext uri="{FF2B5EF4-FFF2-40B4-BE49-F238E27FC236}">
                <a16:creationId xmlns:a16="http://schemas.microsoft.com/office/drawing/2014/main" id="{392FC2D0-5737-48C6-80E1-7742A0552860}"/>
              </a:ext>
            </a:extLst>
          </p:cNvPr>
          <p:cNvCxnSpPr>
            <a:cxnSpLocks/>
          </p:cNvCxnSpPr>
          <p:nvPr/>
        </p:nvCxnSpPr>
        <p:spPr>
          <a:xfrm>
            <a:off x="6370143" y="3893723"/>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4" name="直接连接符 823">
            <a:extLst>
              <a:ext uri="{FF2B5EF4-FFF2-40B4-BE49-F238E27FC236}">
                <a16:creationId xmlns:a16="http://schemas.microsoft.com/office/drawing/2014/main" id="{E9DDD842-FAF3-4896-84FA-101C04E9D1AB}"/>
              </a:ext>
            </a:extLst>
          </p:cNvPr>
          <p:cNvCxnSpPr>
            <a:cxnSpLocks/>
          </p:cNvCxnSpPr>
          <p:nvPr/>
        </p:nvCxnSpPr>
        <p:spPr>
          <a:xfrm>
            <a:off x="6370143" y="3963996"/>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5" name="直接连接符 824">
            <a:extLst>
              <a:ext uri="{FF2B5EF4-FFF2-40B4-BE49-F238E27FC236}">
                <a16:creationId xmlns:a16="http://schemas.microsoft.com/office/drawing/2014/main" id="{D264B022-91CB-415C-99F6-5BCE5CC53D35}"/>
              </a:ext>
            </a:extLst>
          </p:cNvPr>
          <p:cNvCxnSpPr>
            <a:cxnSpLocks/>
          </p:cNvCxnSpPr>
          <p:nvPr/>
        </p:nvCxnSpPr>
        <p:spPr>
          <a:xfrm>
            <a:off x="6370143" y="4036462"/>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6" name="直接连接符 825">
            <a:extLst>
              <a:ext uri="{FF2B5EF4-FFF2-40B4-BE49-F238E27FC236}">
                <a16:creationId xmlns:a16="http://schemas.microsoft.com/office/drawing/2014/main" id="{BE8A91CC-7ED3-4782-B915-5E1C54C5C6F5}"/>
              </a:ext>
            </a:extLst>
          </p:cNvPr>
          <p:cNvCxnSpPr>
            <a:cxnSpLocks/>
          </p:cNvCxnSpPr>
          <p:nvPr/>
        </p:nvCxnSpPr>
        <p:spPr>
          <a:xfrm>
            <a:off x="6371208" y="4106735"/>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7" name="直接连接符 826">
            <a:extLst>
              <a:ext uri="{FF2B5EF4-FFF2-40B4-BE49-F238E27FC236}">
                <a16:creationId xmlns:a16="http://schemas.microsoft.com/office/drawing/2014/main" id="{57DD8040-3FF3-4FA1-B782-E409C6DE41EB}"/>
              </a:ext>
            </a:extLst>
          </p:cNvPr>
          <p:cNvCxnSpPr>
            <a:cxnSpLocks/>
          </p:cNvCxnSpPr>
          <p:nvPr/>
        </p:nvCxnSpPr>
        <p:spPr>
          <a:xfrm>
            <a:off x="6370143" y="4183557"/>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8" name="直接连接符 827">
            <a:extLst>
              <a:ext uri="{FF2B5EF4-FFF2-40B4-BE49-F238E27FC236}">
                <a16:creationId xmlns:a16="http://schemas.microsoft.com/office/drawing/2014/main" id="{F10800AD-7515-432D-B982-C3A13DE23E35}"/>
              </a:ext>
            </a:extLst>
          </p:cNvPr>
          <p:cNvCxnSpPr>
            <a:cxnSpLocks/>
          </p:cNvCxnSpPr>
          <p:nvPr/>
        </p:nvCxnSpPr>
        <p:spPr>
          <a:xfrm>
            <a:off x="6371208" y="4253831"/>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29" name="直接连接符 828">
            <a:extLst>
              <a:ext uri="{FF2B5EF4-FFF2-40B4-BE49-F238E27FC236}">
                <a16:creationId xmlns:a16="http://schemas.microsoft.com/office/drawing/2014/main" id="{7BF6FA85-EF8E-4A11-BB00-1ED865909F69}"/>
              </a:ext>
            </a:extLst>
          </p:cNvPr>
          <p:cNvCxnSpPr>
            <a:cxnSpLocks/>
          </p:cNvCxnSpPr>
          <p:nvPr/>
        </p:nvCxnSpPr>
        <p:spPr>
          <a:xfrm>
            <a:off x="5586549" y="4178191"/>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30" name="直接连接符 829">
            <a:extLst>
              <a:ext uri="{FF2B5EF4-FFF2-40B4-BE49-F238E27FC236}">
                <a16:creationId xmlns:a16="http://schemas.microsoft.com/office/drawing/2014/main" id="{B6A34C71-8B27-471B-B1DE-E5116917140A}"/>
              </a:ext>
            </a:extLst>
          </p:cNvPr>
          <p:cNvCxnSpPr>
            <a:cxnSpLocks/>
          </p:cNvCxnSpPr>
          <p:nvPr/>
        </p:nvCxnSpPr>
        <p:spPr>
          <a:xfrm>
            <a:off x="5586549" y="4252771"/>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31" name="直接连接符 830">
            <a:extLst>
              <a:ext uri="{FF2B5EF4-FFF2-40B4-BE49-F238E27FC236}">
                <a16:creationId xmlns:a16="http://schemas.microsoft.com/office/drawing/2014/main" id="{E02D3835-BD51-4BA4-8BE5-7DE2AF7096A4}"/>
              </a:ext>
            </a:extLst>
          </p:cNvPr>
          <p:cNvCxnSpPr>
            <a:cxnSpLocks/>
          </p:cNvCxnSpPr>
          <p:nvPr/>
        </p:nvCxnSpPr>
        <p:spPr>
          <a:xfrm>
            <a:off x="5586549" y="4327390"/>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32" name="直接连接符 831">
            <a:extLst>
              <a:ext uri="{FF2B5EF4-FFF2-40B4-BE49-F238E27FC236}">
                <a16:creationId xmlns:a16="http://schemas.microsoft.com/office/drawing/2014/main" id="{E25E367D-4B9F-44C2-9032-926A5526A32D}"/>
              </a:ext>
            </a:extLst>
          </p:cNvPr>
          <p:cNvCxnSpPr>
            <a:cxnSpLocks/>
          </p:cNvCxnSpPr>
          <p:nvPr/>
        </p:nvCxnSpPr>
        <p:spPr>
          <a:xfrm>
            <a:off x="5586549" y="4029240"/>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33" name="直接连接符 832">
            <a:extLst>
              <a:ext uri="{FF2B5EF4-FFF2-40B4-BE49-F238E27FC236}">
                <a16:creationId xmlns:a16="http://schemas.microsoft.com/office/drawing/2014/main" id="{77DAFF44-0D04-4BC4-83C3-8670163F5194}"/>
              </a:ext>
            </a:extLst>
          </p:cNvPr>
          <p:cNvCxnSpPr>
            <a:cxnSpLocks/>
          </p:cNvCxnSpPr>
          <p:nvPr/>
        </p:nvCxnSpPr>
        <p:spPr>
          <a:xfrm>
            <a:off x="5585484" y="4099768"/>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34" name="直接连接符 833">
            <a:extLst>
              <a:ext uri="{FF2B5EF4-FFF2-40B4-BE49-F238E27FC236}">
                <a16:creationId xmlns:a16="http://schemas.microsoft.com/office/drawing/2014/main" id="{2DFA24D0-06EF-45B8-8B55-29C4D6B39512}"/>
              </a:ext>
            </a:extLst>
          </p:cNvPr>
          <p:cNvCxnSpPr>
            <a:cxnSpLocks/>
          </p:cNvCxnSpPr>
          <p:nvPr/>
        </p:nvCxnSpPr>
        <p:spPr>
          <a:xfrm>
            <a:off x="5586548" y="3888372"/>
            <a:ext cx="104350" cy="1"/>
          </a:xfrm>
          <a:prstGeom prst="line">
            <a:avLst/>
          </a:prstGeom>
        </p:spPr>
        <p:style>
          <a:lnRef idx="2">
            <a:schemeClr val="dk1"/>
          </a:lnRef>
          <a:fillRef idx="0">
            <a:schemeClr val="dk1"/>
          </a:fillRef>
          <a:effectRef idx="1">
            <a:schemeClr val="dk1"/>
          </a:effectRef>
          <a:fontRef idx="minor">
            <a:schemeClr val="tx1"/>
          </a:fontRef>
        </p:style>
      </p:cxnSp>
      <p:grpSp>
        <p:nvGrpSpPr>
          <p:cNvPr id="835" name="组合 834">
            <a:extLst>
              <a:ext uri="{FF2B5EF4-FFF2-40B4-BE49-F238E27FC236}">
                <a16:creationId xmlns:a16="http://schemas.microsoft.com/office/drawing/2014/main" id="{0F908119-D67F-4210-8677-3B228B0A1F9C}"/>
              </a:ext>
            </a:extLst>
          </p:cNvPr>
          <p:cNvGrpSpPr/>
          <p:nvPr/>
        </p:nvGrpSpPr>
        <p:grpSpPr>
          <a:xfrm>
            <a:off x="3890612" y="2373431"/>
            <a:ext cx="301161" cy="527210"/>
            <a:chOff x="2523765" y="1884592"/>
            <a:chExt cx="269400" cy="466692"/>
          </a:xfrm>
        </p:grpSpPr>
        <p:pic>
          <p:nvPicPr>
            <p:cNvPr id="836" name="图片 835">
              <a:extLst>
                <a:ext uri="{FF2B5EF4-FFF2-40B4-BE49-F238E27FC236}">
                  <a16:creationId xmlns:a16="http://schemas.microsoft.com/office/drawing/2014/main" id="{3DC9715E-DD36-4F2C-A66A-CF098BE1CB6E}"/>
                </a:ext>
              </a:extLst>
            </p:cNvPr>
            <p:cNvPicPr>
              <a:picLocks noChangeAspect="1"/>
            </p:cNvPicPr>
            <p:nvPr/>
          </p:nvPicPr>
          <p:blipFill rotWithShape="1">
            <a:blip r:embed="rId3"/>
            <a:srcRect t="27350"/>
            <a:stretch/>
          </p:blipFill>
          <p:spPr>
            <a:xfrm>
              <a:off x="2523765" y="2008977"/>
              <a:ext cx="269400" cy="342307"/>
            </a:xfrm>
            <a:prstGeom prst="rect">
              <a:avLst/>
            </a:prstGeom>
          </p:spPr>
        </p:pic>
        <p:sp>
          <p:nvSpPr>
            <p:cNvPr id="837" name="椭圆 836">
              <a:extLst>
                <a:ext uri="{FF2B5EF4-FFF2-40B4-BE49-F238E27FC236}">
                  <a16:creationId xmlns:a16="http://schemas.microsoft.com/office/drawing/2014/main" id="{A53866E4-7A33-4100-A297-4B00DABEB252}"/>
                </a:ext>
              </a:extLst>
            </p:cNvPr>
            <p:cNvSpPr/>
            <p:nvPr/>
          </p:nvSpPr>
          <p:spPr>
            <a:xfrm>
              <a:off x="2528840" y="1956500"/>
              <a:ext cx="258007" cy="52476"/>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838" name="直接连接符 837">
              <a:extLst>
                <a:ext uri="{FF2B5EF4-FFF2-40B4-BE49-F238E27FC236}">
                  <a16:creationId xmlns:a16="http://schemas.microsoft.com/office/drawing/2014/main" id="{CA32D506-363B-489D-AE65-EB7BF85C1372}"/>
                </a:ext>
              </a:extLst>
            </p:cNvPr>
            <p:cNvCxnSpPr>
              <a:endCxn id="837" idx="2"/>
            </p:cNvCxnSpPr>
            <p:nvPr/>
          </p:nvCxnSpPr>
          <p:spPr>
            <a:xfrm>
              <a:off x="2528840" y="1910830"/>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9" name="直接连接符 838">
              <a:extLst>
                <a:ext uri="{FF2B5EF4-FFF2-40B4-BE49-F238E27FC236}">
                  <a16:creationId xmlns:a16="http://schemas.microsoft.com/office/drawing/2014/main" id="{B115AB77-FCD4-4F08-9F50-450A0F628947}"/>
                </a:ext>
              </a:extLst>
            </p:cNvPr>
            <p:cNvCxnSpPr/>
            <p:nvPr/>
          </p:nvCxnSpPr>
          <p:spPr>
            <a:xfrm>
              <a:off x="2562238"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0" name="直接连接符 839">
              <a:extLst>
                <a:ext uri="{FF2B5EF4-FFF2-40B4-BE49-F238E27FC236}">
                  <a16:creationId xmlns:a16="http://schemas.microsoft.com/office/drawing/2014/main" id="{EB191A72-AFD0-419E-805F-446D916DC795}"/>
                </a:ext>
              </a:extLst>
            </p:cNvPr>
            <p:cNvCxnSpPr/>
            <p:nvPr/>
          </p:nvCxnSpPr>
          <p:spPr>
            <a:xfrm>
              <a:off x="2547176" y="192181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1" name="直接连接符 840">
              <a:extLst>
                <a:ext uri="{FF2B5EF4-FFF2-40B4-BE49-F238E27FC236}">
                  <a16:creationId xmlns:a16="http://schemas.microsoft.com/office/drawing/2014/main" id="{FA6CACC1-56DF-4FDC-92C2-373272835172}"/>
                </a:ext>
              </a:extLst>
            </p:cNvPr>
            <p:cNvCxnSpPr/>
            <p:nvPr/>
          </p:nvCxnSpPr>
          <p:spPr>
            <a:xfrm>
              <a:off x="2575990" y="1927744"/>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2" name="直接连接符 841">
              <a:extLst>
                <a:ext uri="{FF2B5EF4-FFF2-40B4-BE49-F238E27FC236}">
                  <a16:creationId xmlns:a16="http://schemas.microsoft.com/office/drawing/2014/main" id="{DEAD54CC-CC38-4720-BFB1-CD3C89D23FA8}"/>
                </a:ext>
              </a:extLst>
            </p:cNvPr>
            <p:cNvCxnSpPr/>
            <p:nvPr/>
          </p:nvCxnSpPr>
          <p:spPr>
            <a:xfrm>
              <a:off x="2594981" y="188522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3" name="直接连接符 842">
              <a:extLst>
                <a:ext uri="{FF2B5EF4-FFF2-40B4-BE49-F238E27FC236}">
                  <a16:creationId xmlns:a16="http://schemas.microsoft.com/office/drawing/2014/main" id="{600225C0-12C8-4347-A67C-7D24FE9F7D1D}"/>
                </a:ext>
              </a:extLst>
            </p:cNvPr>
            <p:cNvCxnSpPr/>
            <p:nvPr/>
          </p:nvCxnSpPr>
          <p:spPr>
            <a:xfrm>
              <a:off x="261069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4" name="直接连接符 843">
              <a:extLst>
                <a:ext uri="{FF2B5EF4-FFF2-40B4-BE49-F238E27FC236}">
                  <a16:creationId xmlns:a16="http://schemas.microsoft.com/office/drawing/2014/main" id="{AE094594-0CDE-492E-866E-505330BCAF52}"/>
                </a:ext>
              </a:extLst>
            </p:cNvPr>
            <p:cNvCxnSpPr/>
            <p:nvPr/>
          </p:nvCxnSpPr>
          <p:spPr>
            <a:xfrm>
              <a:off x="2647697" y="193435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5" name="直接连接符 844">
              <a:extLst>
                <a:ext uri="{FF2B5EF4-FFF2-40B4-BE49-F238E27FC236}">
                  <a16:creationId xmlns:a16="http://schemas.microsoft.com/office/drawing/2014/main" id="{2C5F70A4-C81E-42A3-8BC4-3B9AC3C12235}"/>
                </a:ext>
              </a:extLst>
            </p:cNvPr>
            <p:cNvCxnSpPr/>
            <p:nvPr/>
          </p:nvCxnSpPr>
          <p:spPr>
            <a:xfrm>
              <a:off x="2684369" y="1933726"/>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6" name="直接连接符 845">
              <a:extLst>
                <a:ext uri="{FF2B5EF4-FFF2-40B4-BE49-F238E27FC236}">
                  <a16:creationId xmlns:a16="http://schemas.microsoft.com/office/drawing/2014/main" id="{1C3CF27B-30CB-4AC1-B023-EC93209B55D9}"/>
                </a:ext>
              </a:extLst>
            </p:cNvPr>
            <p:cNvCxnSpPr/>
            <p:nvPr/>
          </p:nvCxnSpPr>
          <p:spPr>
            <a:xfrm>
              <a:off x="2720387" y="1933095"/>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7" name="直接连接符 846">
              <a:extLst>
                <a:ext uri="{FF2B5EF4-FFF2-40B4-BE49-F238E27FC236}">
                  <a16:creationId xmlns:a16="http://schemas.microsoft.com/office/drawing/2014/main" id="{B57E6898-9B98-4EA4-B5F8-8C01179F136F}"/>
                </a:ext>
              </a:extLst>
            </p:cNvPr>
            <p:cNvCxnSpPr/>
            <p:nvPr/>
          </p:nvCxnSpPr>
          <p:spPr>
            <a:xfrm>
              <a:off x="26303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8" name="直接连接符 847">
              <a:extLst>
                <a:ext uri="{FF2B5EF4-FFF2-40B4-BE49-F238E27FC236}">
                  <a16:creationId xmlns:a16="http://schemas.microsoft.com/office/drawing/2014/main" id="{E15C8495-290C-4845-857A-DC8F7A4E6A86}"/>
                </a:ext>
              </a:extLst>
            </p:cNvPr>
            <p:cNvCxnSpPr/>
            <p:nvPr/>
          </p:nvCxnSpPr>
          <p:spPr>
            <a:xfrm>
              <a:off x="2668544"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9" name="直接连接符 848">
              <a:extLst>
                <a:ext uri="{FF2B5EF4-FFF2-40B4-BE49-F238E27FC236}">
                  <a16:creationId xmlns:a16="http://schemas.microsoft.com/office/drawing/2014/main" id="{50819F85-CC6D-42B3-B9F1-AA2733313B0E}"/>
                </a:ext>
              </a:extLst>
            </p:cNvPr>
            <p:cNvCxnSpPr/>
            <p:nvPr/>
          </p:nvCxnSpPr>
          <p:spPr>
            <a:xfrm>
              <a:off x="2706198" y="188459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0" name="直接连接符 849">
              <a:extLst>
                <a:ext uri="{FF2B5EF4-FFF2-40B4-BE49-F238E27FC236}">
                  <a16:creationId xmlns:a16="http://schemas.microsoft.com/office/drawing/2014/main" id="{4EB1F0D1-AEC2-4386-937B-64B01C212146}"/>
                </a:ext>
              </a:extLst>
            </p:cNvPr>
            <p:cNvCxnSpPr/>
            <p:nvPr/>
          </p:nvCxnSpPr>
          <p:spPr>
            <a:xfrm>
              <a:off x="2741670" y="1890202"/>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1" name="直接连接符 850">
              <a:extLst>
                <a:ext uri="{FF2B5EF4-FFF2-40B4-BE49-F238E27FC236}">
                  <a16:creationId xmlns:a16="http://schemas.microsoft.com/office/drawing/2014/main" id="{21649618-D549-47E9-89EC-EDAD1976229D}"/>
                </a:ext>
              </a:extLst>
            </p:cNvPr>
            <p:cNvCxnSpPr/>
            <p:nvPr/>
          </p:nvCxnSpPr>
          <p:spPr>
            <a:xfrm>
              <a:off x="2768410" y="1897451"/>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2" name="直接连接符 851">
              <a:extLst>
                <a:ext uri="{FF2B5EF4-FFF2-40B4-BE49-F238E27FC236}">
                  <a16:creationId xmlns:a16="http://schemas.microsoft.com/office/drawing/2014/main" id="{9B99C71C-EACD-4015-B518-D7695FE6E0F4}"/>
                </a:ext>
              </a:extLst>
            </p:cNvPr>
            <p:cNvCxnSpPr/>
            <p:nvPr/>
          </p:nvCxnSpPr>
          <p:spPr>
            <a:xfrm>
              <a:off x="2785337" y="1911579"/>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3" name="直接连接符 852">
              <a:extLst>
                <a:ext uri="{FF2B5EF4-FFF2-40B4-BE49-F238E27FC236}">
                  <a16:creationId xmlns:a16="http://schemas.microsoft.com/office/drawing/2014/main" id="{A9C4F701-0E7E-476A-9491-F49D4BD6DE80}"/>
                </a:ext>
              </a:extLst>
            </p:cNvPr>
            <p:cNvCxnSpPr/>
            <p:nvPr/>
          </p:nvCxnSpPr>
          <p:spPr>
            <a:xfrm>
              <a:off x="2752109" y="1928887"/>
              <a:ext cx="0" cy="71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54" name="连接符: 曲线 853">
            <a:extLst>
              <a:ext uri="{FF2B5EF4-FFF2-40B4-BE49-F238E27FC236}">
                <a16:creationId xmlns:a16="http://schemas.microsoft.com/office/drawing/2014/main" id="{AF3A7C79-2861-4AB2-AC34-CCF74196E622}"/>
              </a:ext>
            </a:extLst>
          </p:cNvPr>
          <p:cNvCxnSpPr>
            <a:cxnSpLocks/>
          </p:cNvCxnSpPr>
          <p:nvPr/>
        </p:nvCxnSpPr>
        <p:spPr>
          <a:xfrm rot="10800000">
            <a:off x="2990007" y="2489883"/>
            <a:ext cx="2701886" cy="1474112"/>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855" name="连接符: 曲线 854">
            <a:extLst>
              <a:ext uri="{FF2B5EF4-FFF2-40B4-BE49-F238E27FC236}">
                <a16:creationId xmlns:a16="http://schemas.microsoft.com/office/drawing/2014/main" id="{7A5AF527-4C28-4160-8C92-B024C1D25C5B}"/>
              </a:ext>
            </a:extLst>
          </p:cNvPr>
          <p:cNvCxnSpPr>
            <a:cxnSpLocks/>
          </p:cNvCxnSpPr>
          <p:nvPr/>
        </p:nvCxnSpPr>
        <p:spPr>
          <a:xfrm rot="10800000">
            <a:off x="6362691" y="4284660"/>
            <a:ext cx="2701886" cy="1474112"/>
          </a:xfrm>
          <a:prstGeom prst="curvedConnector3">
            <a:avLst>
              <a:gd name="adj1" fmla="val 86767"/>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856" name="连接符: 曲线 855">
            <a:extLst>
              <a:ext uri="{FF2B5EF4-FFF2-40B4-BE49-F238E27FC236}">
                <a16:creationId xmlns:a16="http://schemas.microsoft.com/office/drawing/2014/main" id="{60AA19B3-3AB8-42F5-ABCC-9274B59CB04D}"/>
              </a:ext>
            </a:extLst>
          </p:cNvPr>
          <p:cNvCxnSpPr>
            <a:cxnSpLocks/>
          </p:cNvCxnSpPr>
          <p:nvPr/>
        </p:nvCxnSpPr>
        <p:spPr>
          <a:xfrm rot="5400000" flipH="1" flipV="1">
            <a:off x="5861429" y="2442272"/>
            <a:ext cx="1394642" cy="1207957"/>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857" name="连接符: 曲线 856">
            <a:extLst>
              <a:ext uri="{FF2B5EF4-FFF2-40B4-BE49-F238E27FC236}">
                <a16:creationId xmlns:a16="http://schemas.microsoft.com/office/drawing/2014/main" id="{6F1ED656-5B31-4216-AC2F-94940DEB6331}"/>
              </a:ext>
            </a:extLst>
          </p:cNvPr>
          <p:cNvCxnSpPr>
            <a:cxnSpLocks/>
          </p:cNvCxnSpPr>
          <p:nvPr/>
        </p:nvCxnSpPr>
        <p:spPr>
          <a:xfrm rot="5400000" flipH="1" flipV="1">
            <a:off x="4421864" y="4327291"/>
            <a:ext cx="1551653" cy="1264948"/>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858" name="连接符: 曲线 857">
            <a:extLst>
              <a:ext uri="{FF2B5EF4-FFF2-40B4-BE49-F238E27FC236}">
                <a16:creationId xmlns:a16="http://schemas.microsoft.com/office/drawing/2014/main" id="{79CF0DC9-0928-48A4-96B5-6C56ACFA4F90}"/>
              </a:ext>
            </a:extLst>
          </p:cNvPr>
          <p:cNvCxnSpPr>
            <a:cxnSpLocks/>
          </p:cNvCxnSpPr>
          <p:nvPr/>
        </p:nvCxnSpPr>
        <p:spPr>
          <a:xfrm rot="10800000" flipV="1">
            <a:off x="6451281" y="3168985"/>
            <a:ext cx="2412335" cy="726330"/>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859" name="连接符: 曲线 858">
            <a:extLst>
              <a:ext uri="{FF2B5EF4-FFF2-40B4-BE49-F238E27FC236}">
                <a16:creationId xmlns:a16="http://schemas.microsoft.com/office/drawing/2014/main" id="{86151AE3-DD47-41F6-BE72-0678F582649B}"/>
              </a:ext>
            </a:extLst>
          </p:cNvPr>
          <p:cNvCxnSpPr>
            <a:cxnSpLocks/>
          </p:cNvCxnSpPr>
          <p:nvPr/>
        </p:nvCxnSpPr>
        <p:spPr>
          <a:xfrm rot="10800000" flipV="1">
            <a:off x="3083701" y="4184618"/>
            <a:ext cx="2521803" cy="619777"/>
          </a:xfrm>
          <a:prstGeom prst="curvedConnector3">
            <a:avLst>
              <a:gd name="adj1" fmla="val 50000"/>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860" name="图片 859">
            <a:extLst>
              <a:ext uri="{FF2B5EF4-FFF2-40B4-BE49-F238E27FC236}">
                <a16:creationId xmlns:a16="http://schemas.microsoft.com/office/drawing/2014/main" id="{0A1E8477-211A-433B-B51F-32F5CFB403F1}"/>
              </a:ext>
            </a:extLst>
          </p:cNvPr>
          <p:cNvPicPr>
            <a:picLocks noChangeAspect="1"/>
          </p:cNvPicPr>
          <p:nvPr/>
        </p:nvPicPr>
        <p:blipFill>
          <a:blip r:embed="rId4"/>
          <a:stretch>
            <a:fillRect/>
          </a:stretch>
        </p:blipFill>
        <p:spPr>
          <a:xfrm>
            <a:off x="4352780" y="3764760"/>
            <a:ext cx="113026" cy="361159"/>
          </a:xfrm>
          <a:prstGeom prst="rect">
            <a:avLst/>
          </a:prstGeom>
        </p:spPr>
      </p:pic>
      <p:pic>
        <p:nvPicPr>
          <p:cNvPr id="861" name="图片 860">
            <a:extLst>
              <a:ext uri="{FF2B5EF4-FFF2-40B4-BE49-F238E27FC236}">
                <a16:creationId xmlns:a16="http://schemas.microsoft.com/office/drawing/2014/main" id="{B1F51660-7C44-46D9-BCCB-A484BB28B8FA}"/>
              </a:ext>
            </a:extLst>
          </p:cNvPr>
          <p:cNvPicPr>
            <a:picLocks noChangeAspect="1"/>
          </p:cNvPicPr>
          <p:nvPr/>
        </p:nvPicPr>
        <p:blipFill>
          <a:blip r:embed="rId4"/>
          <a:stretch>
            <a:fillRect/>
          </a:stretch>
        </p:blipFill>
        <p:spPr>
          <a:xfrm>
            <a:off x="4690645" y="2729083"/>
            <a:ext cx="113026" cy="361159"/>
          </a:xfrm>
          <a:prstGeom prst="rect">
            <a:avLst/>
          </a:prstGeom>
        </p:spPr>
      </p:pic>
      <p:pic>
        <p:nvPicPr>
          <p:cNvPr id="862" name="图片 861">
            <a:extLst>
              <a:ext uri="{FF2B5EF4-FFF2-40B4-BE49-F238E27FC236}">
                <a16:creationId xmlns:a16="http://schemas.microsoft.com/office/drawing/2014/main" id="{B310AF63-DEB0-457B-AEAC-5D4B2C8C4DD2}"/>
              </a:ext>
            </a:extLst>
          </p:cNvPr>
          <p:cNvPicPr>
            <a:picLocks noChangeAspect="1"/>
          </p:cNvPicPr>
          <p:nvPr/>
        </p:nvPicPr>
        <p:blipFill>
          <a:blip r:embed="rId4"/>
          <a:stretch>
            <a:fillRect/>
          </a:stretch>
        </p:blipFill>
        <p:spPr>
          <a:xfrm>
            <a:off x="5197643" y="3224525"/>
            <a:ext cx="113026" cy="361159"/>
          </a:xfrm>
          <a:prstGeom prst="rect">
            <a:avLst/>
          </a:prstGeom>
        </p:spPr>
      </p:pic>
      <p:pic>
        <p:nvPicPr>
          <p:cNvPr id="863" name="图片 862">
            <a:extLst>
              <a:ext uri="{FF2B5EF4-FFF2-40B4-BE49-F238E27FC236}">
                <a16:creationId xmlns:a16="http://schemas.microsoft.com/office/drawing/2014/main" id="{EBF6BEFD-57E2-49B1-BEEF-7BC7C6685DE3}"/>
              </a:ext>
            </a:extLst>
          </p:cNvPr>
          <p:cNvPicPr>
            <a:picLocks noChangeAspect="1"/>
          </p:cNvPicPr>
          <p:nvPr/>
        </p:nvPicPr>
        <p:blipFill>
          <a:blip r:embed="rId4"/>
          <a:stretch>
            <a:fillRect/>
          </a:stretch>
        </p:blipFill>
        <p:spPr>
          <a:xfrm>
            <a:off x="3939718" y="5145669"/>
            <a:ext cx="113026" cy="361159"/>
          </a:xfrm>
          <a:prstGeom prst="rect">
            <a:avLst/>
          </a:prstGeom>
        </p:spPr>
      </p:pic>
      <p:pic>
        <p:nvPicPr>
          <p:cNvPr id="864" name="图片 863">
            <a:extLst>
              <a:ext uri="{FF2B5EF4-FFF2-40B4-BE49-F238E27FC236}">
                <a16:creationId xmlns:a16="http://schemas.microsoft.com/office/drawing/2014/main" id="{51936DAE-F6D7-484B-A88F-D304246B0199}"/>
              </a:ext>
            </a:extLst>
          </p:cNvPr>
          <p:cNvPicPr>
            <a:picLocks noChangeAspect="1"/>
          </p:cNvPicPr>
          <p:nvPr/>
        </p:nvPicPr>
        <p:blipFill>
          <a:blip r:embed="rId4"/>
          <a:stretch>
            <a:fillRect/>
          </a:stretch>
        </p:blipFill>
        <p:spPr>
          <a:xfrm>
            <a:off x="6255094" y="4979800"/>
            <a:ext cx="113026" cy="361159"/>
          </a:xfrm>
          <a:prstGeom prst="rect">
            <a:avLst/>
          </a:prstGeom>
        </p:spPr>
      </p:pic>
      <p:pic>
        <p:nvPicPr>
          <p:cNvPr id="865" name="图片 864">
            <a:extLst>
              <a:ext uri="{FF2B5EF4-FFF2-40B4-BE49-F238E27FC236}">
                <a16:creationId xmlns:a16="http://schemas.microsoft.com/office/drawing/2014/main" id="{94FB2742-D097-4222-A9B6-DB24CD49A0B9}"/>
              </a:ext>
            </a:extLst>
          </p:cNvPr>
          <p:cNvPicPr>
            <a:picLocks noChangeAspect="1"/>
          </p:cNvPicPr>
          <p:nvPr/>
        </p:nvPicPr>
        <p:blipFill>
          <a:blip r:embed="rId4"/>
          <a:stretch>
            <a:fillRect/>
          </a:stretch>
        </p:blipFill>
        <p:spPr>
          <a:xfrm>
            <a:off x="6728411" y="3234654"/>
            <a:ext cx="113026" cy="361159"/>
          </a:xfrm>
          <a:prstGeom prst="rect">
            <a:avLst/>
          </a:prstGeom>
        </p:spPr>
      </p:pic>
      <p:pic>
        <p:nvPicPr>
          <p:cNvPr id="866" name="图片 865">
            <a:extLst>
              <a:ext uri="{FF2B5EF4-FFF2-40B4-BE49-F238E27FC236}">
                <a16:creationId xmlns:a16="http://schemas.microsoft.com/office/drawing/2014/main" id="{896443E3-1EE2-4669-960E-0A2D60440AFD}"/>
              </a:ext>
            </a:extLst>
          </p:cNvPr>
          <p:cNvPicPr>
            <a:picLocks noChangeAspect="1"/>
          </p:cNvPicPr>
          <p:nvPr/>
        </p:nvPicPr>
        <p:blipFill>
          <a:blip r:embed="rId4"/>
          <a:stretch>
            <a:fillRect/>
          </a:stretch>
        </p:blipFill>
        <p:spPr>
          <a:xfrm>
            <a:off x="7054888" y="4165607"/>
            <a:ext cx="113026" cy="361159"/>
          </a:xfrm>
          <a:prstGeom prst="rect">
            <a:avLst/>
          </a:prstGeom>
        </p:spPr>
      </p:pic>
      <p:cxnSp>
        <p:nvCxnSpPr>
          <p:cNvPr id="867" name="直接连接符 866">
            <a:extLst>
              <a:ext uri="{FF2B5EF4-FFF2-40B4-BE49-F238E27FC236}">
                <a16:creationId xmlns:a16="http://schemas.microsoft.com/office/drawing/2014/main" id="{E4A16626-54C5-4831-84F8-445F1611B511}"/>
              </a:ext>
            </a:extLst>
          </p:cNvPr>
          <p:cNvCxnSpPr/>
          <p:nvPr/>
        </p:nvCxnSpPr>
        <p:spPr>
          <a:xfrm>
            <a:off x="5954771" y="3665456"/>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68" name="直接连接符 867">
            <a:extLst>
              <a:ext uri="{FF2B5EF4-FFF2-40B4-BE49-F238E27FC236}">
                <a16:creationId xmlns:a16="http://schemas.microsoft.com/office/drawing/2014/main" id="{660C26E2-0DFF-43A6-92C0-1F99B67B43B1}"/>
              </a:ext>
            </a:extLst>
          </p:cNvPr>
          <p:cNvCxnSpPr>
            <a:cxnSpLocks/>
          </p:cNvCxnSpPr>
          <p:nvPr/>
        </p:nvCxnSpPr>
        <p:spPr>
          <a:xfrm>
            <a:off x="5585695" y="3957732"/>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69" name="直接连接符 868">
            <a:extLst>
              <a:ext uri="{FF2B5EF4-FFF2-40B4-BE49-F238E27FC236}">
                <a16:creationId xmlns:a16="http://schemas.microsoft.com/office/drawing/2014/main" id="{302368CE-A792-4BC5-8E3B-43DBE41B8101}"/>
              </a:ext>
            </a:extLst>
          </p:cNvPr>
          <p:cNvCxnSpPr>
            <a:cxnSpLocks/>
          </p:cNvCxnSpPr>
          <p:nvPr/>
        </p:nvCxnSpPr>
        <p:spPr>
          <a:xfrm>
            <a:off x="6373836" y="4327879"/>
            <a:ext cx="104350" cy="1"/>
          </a:xfrm>
          <a:prstGeom prst="line">
            <a:avLst/>
          </a:prstGeom>
        </p:spPr>
        <p:style>
          <a:lnRef idx="2">
            <a:schemeClr val="dk1"/>
          </a:lnRef>
          <a:fillRef idx="0">
            <a:schemeClr val="dk1"/>
          </a:fillRef>
          <a:effectRef idx="1">
            <a:schemeClr val="dk1"/>
          </a:effectRef>
          <a:fontRef idx="minor">
            <a:schemeClr val="tx1"/>
          </a:fontRef>
        </p:style>
      </p:cxnSp>
      <p:cxnSp>
        <p:nvCxnSpPr>
          <p:cNvPr id="870" name="直接连接符 869">
            <a:extLst>
              <a:ext uri="{FF2B5EF4-FFF2-40B4-BE49-F238E27FC236}">
                <a16:creationId xmlns:a16="http://schemas.microsoft.com/office/drawing/2014/main" id="{62A61AC2-848F-4E5E-9ADE-D82EB7BC2D69}"/>
              </a:ext>
            </a:extLst>
          </p:cNvPr>
          <p:cNvCxnSpPr/>
          <p:nvPr/>
        </p:nvCxnSpPr>
        <p:spPr>
          <a:xfrm>
            <a:off x="5821433" y="4458279"/>
            <a:ext cx="0" cy="114057"/>
          </a:xfrm>
          <a:prstGeom prst="line">
            <a:avLst/>
          </a:prstGeom>
        </p:spPr>
        <p:style>
          <a:lnRef idx="2">
            <a:schemeClr val="dk1"/>
          </a:lnRef>
          <a:fillRef idx="0">
            <a:schemeClr val="dk1"/>
          </a:fillRef>
          <a:effectRef idx="1">
            <a:schemeClr val="dk1"/>
          </a:effectRef>
          <a:fontRef idx="minor">
            <a:schemeClr val="tx1"/>
          </a:fontRef>
        </p:style>
      </p:cxnSp>
      <p:cxnSp>
        <p:nvCxnSpPr>
          <p:cNvPr id="871" name="直接箭头连接符 870">
            <a:extLst>
              <a:ext uri="{FF2B5EF4-FFF2-40B4-BE49-F238E27FC236}">
                <a16:creationId xmlns:a16="http://schemas.microsoft.com/office/drawing/2014/main" id="{9B5A179A-A098-44F1-81F6-EE21C53633BD}"/>
              </a:ext>
            </a:extLst>
          </p:cNvPr>
          <p:cNvCxnSpPr/>
          <p:nvPr/>
        </p:nvCxnSpPr>
        <p:spPr>
          <a:xfrm flipH="1">
            <a:off x="4852912" y="2706772"/>
            <a:ext cx="455031" cy="186005"/>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72" name="文本框 871">
            <a:extLst>
              <a:ext uri="{FF2B5EF4-FFF2-40B4-BE49-F238E27FC236}">
                <a16:creationId xmlns:a16="http://schemas.microsoft.com/office/drawing/2014/main" id="{E4057D3F-7804-46D4-90DB-0E15D081000E}"/>
              </a:ext>
            </a:extLst>
          </p:cNvPr>
          <p:cNvSpPr txBox="1"/>
          <p:nvPr/>
        </p:nvSpPr>
        <p:spPr>
          <a:xfrm>
            <a:off x="5200055" y="2404882"/>
            <a:ext cx="514885" cy="307777"/>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user</a:t>
            </a:r>
            <a:endParaRPr lang="zh-CN" altLang="en-US" sz="1400" b="1" dirty="0">
              <a:latin typeface="Times New Roman" panose="02020603050405020304" pitchFamily="18" charset="0"/>
              <a:cs typeface="Times New Roman" panose="02020603050405020304" pitchFamily="18" charset="0"/>
            </a:endParaRPr>
          </a:p>
        </p:txBody>
      </p:sp>
      <p:cxnSp>
        <p:nvCxnSpPr>
          <p:cNvPr id="873" name="直接箭头连接符 872">
            <a:extLst>
              <a:ext uri="{FF2B5EF4-FFF2-40B4-BE49-F238E27FC236}">
                <a16:creationId xmlns:a16="http://schemas.microsoft.com/office/drawing/2014/main" id="{A1D1F09B-1109-4652-99E2-10D41208F047}"/>
              </a:ext>
            </a:extLst>
          </p:cNvPr>
          <p:cNvCxnSpPr>
            <a:cxnSpLocks/>
          </p:cNvCxnSpPr>
          <p:nvPr/>
        </p:nvCxnSpPr>
        <p:spPr>
          <a:xfrm flipH="1">
            <a:off x="5309828" y="2742686"/>
            <a:ext cx="123885" cy="386744"/>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74" name="文本框 873">
            <a:extLst>
              <a:ext uri="{FF2B5EF4-FFF2-40B4-BE49-F238E27FC236}">
                <a16:creationId xmlns:a16="http://schemas.microsoft.com/office/drawing/2014/main" id="{488CD8D0-01B5-4A15-8AE2-F6CC7B56277D}"/>
              </a:ext>
            </a:extLst>
          </p:cNvPr>
          <p:cNvSpPr txBox="1"/>
          <p:nvPr/>
        </p:nvSpPr>
        <p:spPr>
          <a:xfrm>
            <a:off x="2941752" y="3367784"/>
            <a:ext cx="404278" cy="307777"/>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BS</a:t>
            </a:r>
          </a:p>
        </p:txBody>
      </p:sp>
      <p:cxnSp>
        <p:nvCxnSpPr>
          <p:cNvPr id="875" name="直接箭头连接符 874">
            <a:extLst>
              <a:ext uri="{FF2B5EF4-FFF2-40B4-BE49-F238E27FC236}">
                <a16:creationId xmlns:a16="http://schemas.microsoft.com/office/drawing/2014/main" id="{F6F382BE-E5FA-45E3-87FD-2B92FE3560F3}"/>
              </a:ext>
            </a:extLst>
          </p:cNvPr>
          <p:cNvCxnSpPr>
            <a:cxnSpLocks/>
            <a:stCxn id="874" idx="0"/>
          </p:cNvCxnSpPr>
          <p:nvPr/>
        </p:nvCxnSpPr>
        <p:spPr>
          <a:xfrm flipV="1">
            <a:off x="3143891" y="2843477"/>
            <a:ext cx="636010" cy="524306"/>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76" name="直接箭头连接符 875">
            <a:extLst>
              <a:ext uri="{FF2B5EF4-FFF2-40B4-BE49-F238E27FC236}">
                <a16:creationId xmlns:a16="http://schemas.microsoft.com/office/drawing/2014/main" id="{604820BF-2FCD-49AB-A4DE-C7929CF50A64}"/>
              </a:ext>
            </a:extLst>
          </p:cNvPr>
          <p:cNvCxnSpPr>
            <a:cxnSpLocks/>
            <a:stCxn id="874" idx="2"/>
          </p:cNvCxnSpPr>
          <p:nvPr/>
        </p:nvCxnSpPr>
        <p:spPr>
          <a:xfrm>
            <a:off x="3143892" y="3675560"/>
            <a:ext cx="270681" cy="596660"/>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77" name="直接箭头连接符 876">
            <a:extLst>
              <a:ext uri="{FF2B5EF4-FFF2-40B4-BE49-F238E27FC236}">
                <a16:creationId xmlns:a16="http://schemas.microsoft.com/office/drawing/2014/main" id="{BC829E0D-B47F-4DD6-A94D-A992BAE2918B}"/>
              </a:ext>
            </a:extLst>
          </p:cNvPr>
          <p:cNvCxnSpPr>
            <a:cxnSpLocks/>
            <a:stCxn id="879" idx="0"/>
          </p:cNvCxnSpPr>
          <p:nvPr/>
        </p:nvCxnSpPr>
        <p:spPr>
          <a:xfrm flipH="1" flipV="1">
            <a:off x="7364731" y="4076290"/>
            <a:ext cx="566739" cy="489151"/>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78" name="直接箭头连接符 877">
            <a:extLst>
              <a:ext uri="{FF2B5EF4-FFF2-40B4-BE49-F238E27FC236}">
                <a16:creationId xmlns:a16="http://schemas.microsoft.com/office/drawing/2014/main" id="{5B556623-80CC-4A40-B662-FCEF01079E53}"/>
              </a:ext>
            </a:extLst>
          </p:cNvPr>
          <p:cNvCxnSpPr>
            <a:cxnSpLocks/>
            <a:stCxn id="879" idx="2"/>
          </p:cNvCxnSpPr>
          <p:nvPr/>
        </p:nvCxnSpPr>
        <p:spPr>
          <a:xfrm flipH="1">
            <a:off x="7205423" y="4873217"/>
            <a:ext cx="726047" cy="316648"/>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79" name="文本框 878">
            <a:extLst>
              <a:ext uri="{FF2B5EF4-FFF2-40B4-BE49-F238E27FC236}">
                <a16:creationId xmlns:a16="http://schemas.microsoft.com/office/drawing/2014/main" id="{2883B705-9CE4-4EAE-9540-EBE5AB8DA043}"/>
              </a:ext>
            </a:extLst>
          </p:cNvPr>
          <p:cNvSpPr txBox="1"/>
          <p:nvPr/>
        </p:nvSpPr>
        <p:spPr>
          <a:xfrm>
            <a:off x="7689255" y="4565441"/>
            <a:ext cx="484428" cy="307777"/>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RIS</a:t>
            </a:r>
          </a:p>
        </p:txBody>
      </p:sp>
      <p:grpSp>
        <p:nvGrpSpPr>
          <p:cNvPr id="470" name="组合 469">
            <a:extLst>
              <a:ext uri="{FF2B5EF4-FFF2-40B4-BE49-F238E27FC236}">
                <a16:creationId xmlns:a16="http://schemas.microsoft.com/office/drawing/2014/main" id="{F4B789A4-A0C5-464C-9459-8259AEADE5E5}"/>
              </a:ext>
            </a:extLst>
          </p:cNvPr>
          <p:cNvGrpSpPr/>
          <p:nvPr/>
        </p:nvGrpSpPr>
        <p:grpSpPr>
          <a:xfrm>
            <a:off x="4563175" y="3397704"/>
            <a:ext cx="317531" cy="330897"/>
            <a:chOff x="6810724" y="3352950"/>
            <a:chExt cx="317531" cy="330897"/>
          </a:xfrm>
        </p:grpSpPr>
        <p:sp>
          <p:nvSpPr>
            <p:cNvPr id="471" name="矩形 470">
              <a:extLst>
                <a:ext uri="{FF2B5EF4-FFF2-40B4-BE49-F238E27FC236}">
                  <a16:creationId xmlns:a16="http://schemas.microsoft.com/office/drawing/2014/main" id="{807BD392-5B7F-484A-A291-BEADBA3625E2}"/>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472" name="矩形 471">
              <a:extLst>
                <a:ext uri="{FF2B5EF4-FFF2-40B4-BE49-F238E27FC236}">
                  <a16:creationId xmlns:a16="http://schemas.microsoft.com/office/drawing/2014/main" id="{05C9E346-C03C-4462-A6FA-1129315C5AB7}"/>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3" name="矩形 472">
              <a:extLst>
                <a:ext uri="{FF2B5EF4-FFF2-40B4-BE49-F238E27FC236}">
                  <a16:creationId xmlns:a16="http://schemas.microsoft.com/office/drawing/2014/main" id="{616CB3C2-6232-4073-B3CD-521E5E043042}"/>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4" name="矩形 473">
              <a:extLst>
                <a:ext uri="{FF2B5EF4-FFF2-40B4-BE49-F238E27FC236}">
                  <a16:creationId xmlns:a16="http://schemas.microsoft.com/office/drawing/2014/main" id="{5BCBF512-00D8-476F-BD52-1D3B615E2486}"/>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5" name="矩形 474">
              <a:extLst>
                <a:ext uri="{FF2B5EF4-FFF2-40B4-BE49-F238E27FC236}">
                  <a16:creationId xmlns:a16="http://schemas.microsoft.com/office/drawing/2014/main" id="{BBE8DA06-6B50-45B8-98B6-79101D3870E1}"/>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6" name="矩形 475">
              <a:extLst>
                <a:ext uri="{FF2B5EF4-FFF2-40B4-BE49-F238E27FC236}">
                  <a16:creationId xmlns:a16="http://schemas.microsoft.com/office/drawing/2014/main" id="{BC98F394-AC8C-4ABD-A688-016B1A4D999E}"/>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7" name="矩形 476">
              <a:extLst>
                <a:ext uri="{FF2B5EF4-FFF2-40B4-BE49-F238E27FC236}">
                  <a16:creationId xmlns:a16="http://schemas.microsoft.com/office/drawing/2014/main" id="{F0AFC571-49F3-4EF6-85B2-4EFC24C36D55}"/>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8" name="矩形 477">
              <a:extLst>
                <a:ext uri="{FF2B5EF4-FFF2-40B4-BE49-F238E27FC236}">
                  <a16:creationId xmlns:a16="http://schemas.microsoft.com/office/drawing/2014/main" id="{F1CCF58E-3043-4A57-85CC-6738FA43FBE4}"/>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9" name="矩形 478">
              <a:extLst>
                <a:ext uri="{FF2B5EF4-FFF2-40B4-BE49-F238E27FC236}">
                  <a16:creationId xmlns:a16="http://schemas.microsoft.com/office/drawing/2014/main" id="{07A51813-310D-4681-B3EC-9E922EF71C12}"/>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0" name="矩形 479">
              <a:extLst>
                <a:ext uri="{FF2B5EF4-FFF2-40B4-BE49-F238E27FC236}">
                  <a16:creationId xmlns:a16="http://schemas.microsoft.com/office/drawing/2014/main" id="{BEDEDA05-8D1C-4251-A6A8-20D6F6F84E7C}"/>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1" name="矩形 480">
              <a:extLst>
                <a:ext uri="{FF2B5EF4-FFF2-40B4-BE49-F238E27FC236}">
                  <a16:creationId xmlns:a16="http://schemas.microsoft.com/office/drawing/2014/main" id="{89F741ED-B053-43EF-845D-48942868279D}"/>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2" name="矩形 481">
              <a:extLst>
                <a:ext uri="{FF2B5EF4-FFF2-40B4-BE49-F238E27FC236}">
                  <a16:creationId xmlns:a16="http://schemas.microsoft.com/office/drawing/2014/main" id="{DAA6FD15-1E21-4CFE-ADF9-DA9C7FC9B71C}"/>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3" name="矩形 482">
              <a:extLst>
                <a:ext uri="{FF2B5EF4-FFF2-40B4-BE49-F238E27FC236}">
                  <a16:creationId xmlns:a16="http://schemas.microsoft.com/office/drawing/2014/main" id="{8543A477-0704-4B86-86A0-ABCDF3207D06}"/>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4" name="矩形 483">
              <a:extLst>
                <a:ext uri="{FF2B5EF4-FFF2-40B4-BE49-F238E27FC236}">
                  <a16:creationId xmlns:a16="http://schemas.microsoft.com/office/drawing/2014/main" id="{6316BAA1-6CDD-4F88-94FD-5B24E3CA6640}"/>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5" name="矩形 484">
              <a:extLst>
                <a:ext uri="{FF2B5EF4-FFF2-40B4-BE49-F238E27FC236}">
                  <a16:creationId xmlns:a16="http://schemas.microsoft.com/office/drawing/2014/main" id="{2BD70CFD-28FA-4605-9865-00906DCBBA22}"/>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6" name="矩形 485">
              <a:extLst>
                <a:ext uri="{FF2B5EF4-FFF2-40B4-BE49-F238E27FC236}">
                  <a16:creationId xmlns:a16="http://schemas.microsoft.com/office/drawing/2014/main" id="{6EF11F39-D704-4222-A511-B232E24A27F8}"/>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7" name="矩形 486">
              <a:extLst>
                <a:ext uri="{FF2B5EF4-FFF2-40B4-BE49-F238E27FC236}">
                  <a16:creationId xmlns:a16="http://schemas.microsoft.com/office/drawing/2014/main" id="{5934725D-D096-4E1B-BB37-5F85C727DC37}"/>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488" name="组合 487">
            <a:extLst>
              <a:ext uri="{FF2B5EF4-FFF2-40B4-BE49-F238E27FC236}">
                <a16:creationId xmlns:a16="http://schemas.microsoft.com/office/drawing/2014/main" id="{1689AEB6-3D9A-4C81-94FF-914907F0B9EA}"/>
              </a:ext>
            </a:extLst>
          </p:cNvPr>
          <p:cNvGrpSpPr/>
          <p:nvPr/>
        </p:nvGrpSpPr>
        <p:grpSpPr>
          <a:xfrm>
            <a:off x="4609445" y="4081950"/>
            <a:ext cx="317531" cy="330897"/>
            <a:chOff x="6810724" y="3352950"/>
            <a:chExt cx="317531" cy="330897"/>
          </a:xfrm>
        </p:grpSpPr>
        <p:sp>
          <p:nvSpPr>
            <p:cNvPr id="489" name="矩形 488">
              <a:extLst>
                <a:ext uri="{FF2B5EF4-FFF2-40B4-BE49-F238E27FC236}">
                  <a16:creationId xmlns:a16="http://schemas.microsoft.com/office/drawing/2014/main" id="{E4ADBE14-EFDB-4D7D-A8B8-F4DD861B3626}"/>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490" name="矩形 489">
              <a:extLst>
                <a:ext uri="{FF2B5EF4-FFF2-40B4-BE49-F238E27FC236}">
                  <a16:creationId xmlns:a16="http://schemas.microsoft.com/office/drawing/2014/main" id="{C5E889DE-FB86-49DB-812C-2BCCE25459D6}"/>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1" name="矩形 490">
              <a:extLst>
                <a:ext uri="{FF2B5EF4-FFF2-40B4-BE49-F238E27FC236}">
                  <a16:creationId xmlns:a16="http://schemas.microsoft.com/office/drawing/2014/main" id="{6DDF339E-00B4-4DFD-ADA1-3C45CF3D6FF8}"/>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2" name="矩形 491">
              <a:extLst>
                <a:ext uri="{FF2B5EF4-FFF2-40B4-BE49-F238E27FC236}">
                  <a16:creationId xmlns:a16="http://schemas.microsoft.com/office/drawing/2014/main" id="{3BAE8174-92FE-443D-82C6-0B0A1B75FD09}"/>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3" name="矩形 492">
              <a:extLst>
                <a:ext uri="{FF2B5EF4-FFF2-40B4-BE49-F238E27FC236}">
                  <a16:creationId xmlns:a16="http://schemas.microsoft.com/office/drawing/2014/main" id="{6184367D-C498-44D0-B79A-D7443246968D}"/>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4" name="矩形 493">
              <a:extLst>
                <a:ext uri="{FF2B5EF4-FFF2-40B4-BE49-F238E27FC236}">
                  <a16:creationId xmlns:a16="http://schemas.microsoft.com/office/drawing/2014/main" id="{E8530145-7684-4C50-BA09-9E757D99624F}"/>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5" name="矩形 494">
              <a:extLst>
                <a:ext uri="{FF2B5EF4-FFF2-40B4-BE49-F238E27FC236}">
                  <a16:creationId xmlns:a16="http://schemas.microsoft.com/office/drawing/2014/main" id="{7930E431-0CDD-4A97-B5C9-3D3AC5B2A0CD}"/>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6" name="矩形 495">
              <a:extLst>
                <a:ext uri="{FF2B5EF4-FFF2-40B4-BE49-F238E27FC236}">
                  <a16:creationId xmlns:a16="http://schemas.microsoft.com/office/drawing/2014/main" id="{CC8F7070-6018-4EF6-A7FB-877E2808DB64}"/>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7" name="矩形 496">
              <a:extLst>
                <a:ext uri="{FF2B5EF4-FFF2-40B4-BE49-F238E27FC236}">
                  <a16:creationId xmlns:a16="http://schemas.microsoft.com/office/drawing/2014/main" id="{0D458588-AC2F-4C07-9D79-0595D25EE7FE}"/>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8" name="矩形 497">
              <a:extLst>
                <a:ext uri="{FF2B5EF4-FFF2-40B4-BE49-F238E27FC236}">
                  <a16:creationId xmlns:a16="http://schemas.microsoft.com/office/drawing/2014/main" id="{91F85ED4-F2D3-4CD1-B13E-1E66352F75F0}"/>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9" name="矩形 498">
              <a:extLst>
                <a:ext uri="{FF2B5EF4-FFF2-40B4-BE49-F238E27FC236}">
                  <a16:creationId xmlns:a16="http://schemas.microsoft.com/office/drawing/2014/main" id="{3B015FB4-8DAC-41D5-82BD-4A6E1E5E9287}"/>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0" name="矩形 499">
              <a:extLst>
                <a:ext uri="{FF2B5EF4-FFF2-40B4-BE49-F238E27FC236}">
                  <a16:creationId xmlns:a16="http://schemas.microsoft.com/office/drawing/2014/main" id="{91717105-F27A-4F14-8E42-0BF0121C31E1}"/>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1" name="矩形 500">
              <a:extLst>
                <a:ext uri="{FF2B5EF4-FFF2-40B4-BE49-F238E27FC236}">
                  <a16:creationId xmlns:a16="http://schemas.microsoft.com/office/drawing/2014/main" id="{48AC2CB7-C65D-429A-AC5C-2B2C5A5FF118}"/>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2" name="矩形 501">
              <a:extLst>
                <a:ext uri="{FF2B5EF4-FFF2-40B4-BE49-F238E27FC236}">
                  <a16:creationId xmlns:a16="http://schemas.microsoft.com/office/drawing/2014/main" id="{104DC75F-A2EE-44D4-9659-4D0B867D2ABE}"/>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3" name="矩形 502">
              <a:extLst>
                <a:ext uri="{FF2B5EF4-FFF2-40B4-BE49-F238E27FC236}">
                  <a16:creationId xmlns:a16="http://schemas.microsoft.com/office/drawing/2014/main" id="{7395EC10-E986-46D3-AA53-B0E8AA1219DA}"/>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4" name="矩形 503">
              <a:extLst>
                <a:ext uri="{FF2B5EF4-FFF2-40B4-BE49-F238E27FC236}">
                  <a16:creationId xmlns:a16="http://schemas.microsoft.com/office/drawing/2014/main" id="{E8F3585B-4F3D-427D-BE80-A19DDAC1287F}"/>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5" name="矩形 504">
              <a:extLst>
                <a:ext uri="{FF2B5EF4-FFF2-40B4-BE49-F238E27FC236}">
                  <a16:creationId xmlns:a16="http://schemas.microsoft.com/office/drawing/2014/main" id="{F27928E3-8D61-4D0D-9723-EB6431816761}"/>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06" name="组合 505">
            <a:extLst>
              <a:ext uri="{FF2B5EF4-FFF2-40B4-BE49-F238E27FC236}">
                <a16:creationId xmlns:a16="http://schemas.microsoft.com/office/drawing/2014/main" id="{8CD850AF-6DC0-498B-B5E5-3D529F5E3D70}"/>
              </a:ext>
            </a:extLst>
          </p:cNvPr>
          <p:cNvGrpSpPr/>
          <p:nvPr/>
        </p:nvGrpSpPr>
        <p:grpSpPr>
          <a:xfrm>
            <a:off x="6757796" y="5059233"/>
            <a:ext cx="317531" cy="330897"/>
            <a:chOff x="6810724" y="3352950"/>
            <a:chExt cx="317531" cy="330897"/>
          </a:xfrm>
        </p:grpSpPr>
        <p:sp>
          <p:nvSpPr>
            <p:cNvPr id="507" name="矩形 506">
              <a:extLst>
                <a:ext uri="{FF2B5EF4-FFF2-40B4-BE49-F238E27FC236}">
                  <a16:creationId xmlns:a16="http://schemas.microsoft.com/office/drawing/2014/main" id="{A5256F7A-3B59-49CF-AB17-8777C09D839F}"/>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08" name="矩形 507">
              <a:extLst>
                <a:ext uri="{FF2B5EF4-FFF2-40B4-BE49-F238E27FC236}">
                  <a16:creationId xmlns:a16="http://schemas.microsoft.com/office/drawing/2014/main" id="{4476CDB6-E16A-4313-A6DE-3CF0B0B5EA3D}"/>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9" name="矩形 508">
              <a:extLst>
                <a:ext uri="{FF2B5EF4-FFF2-40B4-BE49-F238E27FC236}">
                  <a16:creationId xmlns:a16="http://schemas.microsoft.com/office/drawing/2014/main" id="{581DD481-99E7-4509-91FD-5D42860DACC3}"/>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0" name="矩形 509">
              <a:extLst>
                <a:ext uri="{FF2B5EF4-FFF2-40B4-BE49-F238E27FC236}">
                  <a16:creationId xmlns:a16="http://schemas.microsoft.com/office/drawing/2014/main" id="{889F8F31-9970-49A8-8FD6-FC9DB37C3716}"/>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1" name="矩形 510">
              <a:extLst>
                <a:ext uri="{FF2B5EF4-FFF2-40B4-BE49-F238E27FC236}">
                  <a16:creationId xmlns:a16="http://schemas.microsoft.com/office/drawing/2014/main" id="{8E504C71-C24E-4DFF-A164-FE4C404253D6}"/>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2" name="矩形 511">
              <a:extLst>
                <a:ext uri="{FF2B5EF4-FFF2-40B4-BE49-F238E27FC236}">
                  <a16:creationId xmlns:a16="http://schemas.microsoft.com/office/drawing/2014/main" id="{9DD1F8D1-F573-45F5-B810-8E72AC271A34}"/>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3" name="矩形 512">
              <a:extLst>
                <a:ext uri="{FF2B5EF4-FFF2-40B4-BE49-F238E27FC236}">
                  <a16:creationId xmlns:a16="http://schemas.microsoft.com/office/drawing/2014/main" id="{DC465973-88A2-4282-AD56-E2080F2D755C}"/>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4" name="矩形 513">
              <a:extLst>
                <a:ext uri="{FF2B5EF4-FFF2-40B4-BE49-F238E27FC236}">
                  <a16:creationId xmlns:a16="http://schemas.microsoft.com/office/drawing/2014/main" id="{2730FDBA-102B-4181-A9B1-61FF4E46C959}"/>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5" name="矩形 514">
              <a:extLst>
                <a:ext uri="{FF2B5EF4-FFF2-40B4-BE49-F238E27FC236}">
                  <a16:creationId xmlns:a16="http://schemas.microsoft.com/office/drawing/2014/main" id="{1F75622D-DBCE-46C5-8755-5A5384D0B779}"/>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6" name="矩形 515">
              <a:extLst>
                <a:ext uri="{FF2B5EF4-FFF2-40B4-BE49-F238E27FC236}">
                  <a16:creationId xmlns:a16="http://schemas.microsoft.com/office/drawing/2014/main" id="{C4D4676B-D5A6-494F-AA1D-9374EC54AC22}"/>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7" name="矩形 516">
              <a:extLst>
                <a:ext uri="{FF2B5EF4-FFF2-40B4-BE49-F238E27FC236}">
                  <a16:creationId xmlns:a16="http://schemas.microsoft.com/office/drawing/2014/main" id="{A754DB89-EE66-4602-B853-A3DDC7F7B805}"/>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8" name="矩形 517">
              <a:extLst>
                <a:ext uri="{FF2B5EF4-FFF2-40B4-BE49-F238E27FC236}">
                  <a16:creationId xmlns:a16="http://schemas.microsoft.com/office/drawing/2014/main" id="{B3EE3A71-AE12-48B2-A6F3-FCF644AFF048}"/>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9" name="矩形 518">
              <a:extLst>
                <a:ext uri="{FF2B5EF4-FFF2-40B4-BE49-F238E27FC236}">
                  <a16:creationId xmlns:a16="http://schemas.microsoft.com/office/drawing/2014/main" id="{004367CF-76F7-4F38-8643-E339B4EA9605}"/>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0" name="矩形 519">
              <a:extLst>
                <a:ext uri="{FF2B5EF4-FFF2-40B4-BE49-F238E27FC236}">
                  <a16:creationId xmlns:a16="http://schemas.microsoft.com/office/drawing/2014/main" id="{7C7D87A7-FA8A-4F57-B301-D71422AA9AA1}"/>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1" name="矩形 520">
              <a:extLst>
                <a:ext uri="{FF2B5EF4-FFF2-40B4-BE49-F238E27FC236}">
                  <a16:creationId xmlns:a16="http://schemas.microsoft.com/office/drawing/2014/main" id="{2CABE1AF-8045-4533-A69F-F92595CEEAAF}"/>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2" name="矩形 521">
              <a:extLst>
                <a:ext uri="{FF2B5EF4-FFF2-40B4-BE49-F238E27FC236}">
                  <a16:creationId xmlns:a16="http://schemas.microsoft.com/office/drawing/2014/main" id="{B7BA8D97-FC4A-4BE4-88C1-D5FF9765E2C4}"/>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3" name="矩形 522">
              <a:extLst>
                <a:ext uri="{FF2B5EF4-FFF2-40B4-BE49-F238E27FC236}">
                  <a16:creationId xmlns:a16="http://schemas.microsoft.com/office/drawing/2014/main" id="{1AE1522D-5A95-4ADE-B989-EC4A3E8E67FE}"/>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24" name="组合 523">
            <a:extLst>
              <a:ext uri="{FF2B5EF4-FFF2-40B4-BE49-F238E27FC236}">
                <a16:creationId xmlns:a16="http://schemas.microsoft.com/office/drawing/2014/main" id="{572B3F5E-A972-4CCA-A400-74B756033193}"/>
              </a:ext>
            </a:extLst>
          </p:cNvPr>
          <p:cNvGrpSpPr/>
          <p:nvPr/>
        </p:nvGrpSpPr>
        <p:grpSpPr>
          <a:xfrm>
            <a:off x="6784925" y="2546042"/>
            <a:ext cx="317531" cy="330897"/>
            <a:chOff x="6810724" y="3352950"/>
            <a:chExt cx="317531" cy="330897"/>
          </a:xfrm>
        </p:grpSpPr>
        <p:sp>
          <p:nvSpPr>
            <p:cNvPr id="525" name="矩形 524">
              <a:extLst>
                <a:ext uri="{FF2B5EF4-FFF2-40B4-BE49-F238E27FC236}">
                  <a16:creationId xmlns:a16="http://schemas.microsoft.com/office/drawing/2014/main" id="{75BE698F-DC38-4297-972F-11249B246D1B}"/>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26" name="矩形 525">
              <a:extLst>
                <a:ext uri="{FF2B5EF4-FFF2-40B4-BE49-F238E27FC236}">
                  <a16:creationId xmlns:a16="http://schemas.microsoft.com/office/drawing/2014/main" id="{79BE5001-AEDC-4051-B424-17314EB1D8FB}"/>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7" name="矩形 526">
              <a:extLst>
                <a:ext uri="{FF2B5EF4-FFF2-40B4-BE49-F238E27FC236}">
                  <a16:creationId xmlns:a16="http://schemas.microsoft.com/office/drawing/2014/main" id="{3A441D61-DDA0-4C55-98D9-0C062D306587}"/>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8" name="矩形 527">
              <a:extLst>
                <a:ext uri="{FF2B5EF4-FFF2-40B4-BE49-F238E27FC236}">
                  <a16:creationId xmlns:a16="http://schemas.microsoft.com/office/drawing/2014/main" id="{3EC04B68-BDD4-4AE8-994D-DD3CD802F7A9}"/>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9" name="矩形 528">
              <a:extLst>
                <a:ext uri="{FF2B5EF4-FFF2-40B4-BE49-F238E27FC236}">
                  <a16:creationId xmlns:a16="http://schemas.microsoft.com/office/drawing/2014/main" id="{8FBA4067-E1C6-4266-B998-149E2D95EDC2}"/>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0" name="矩形 529">
              <a:extLst>
                <a:ext uri="{FF2B5EF4-FFF2-40B4-BE49-F238E27FC236}">
                  <a16:creationId xmlns:a16="http://schemas.microsoft.com/office/drawing/2014/main" id="{228D05A0-7522-4BB8-9BF0-5C90B6FCF752}"/>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1" name="矩形 530">
              <a:extLst>
                <a:ext uri="{FF2B5EF4-FFF2-40B4-BE49-F238E27FC236}">
                  <a16:creationId xmlns:a16="http://schemas.microsoft.com/office/drawing/2014/main" id="{DB7C8DE9-9102-4338-B9A9-D707834A3FFD}"/>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2" name="矩形 531">
              <a:extLst>
                <a:ext uri="{FF2B5EF4-FFF2-40B4-BE49-F238E27FC236}">
                  <a16:creationId xmlns:a16="http://schemas.microsoft.com/office/drawing/2014/main" id="{2BED32A3-AC6C-4AFC-8069-38C2442654A6}"/>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3" name="矩形 532">
              <a:extLst>
                <a:ext uri="{FF2B5EF4-FFF2-40B4-BE49-F238E27FC236}">
                  <a16:creationId xmlns:a16="http://schemas.microsoft.com/office/drawing/2014/main" id="{EF56952A-B385-4005-9AB4-9435000F6265}"/>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4" name="矩形 533">
              <a:extLst>
                <a:ext uri="{FF2B5EF4-FFF2-40B4-BE49-F238E27FC236}">
                  <a16:creationId xmlns:a16="http://schemas.microsoft.com/office/drawing/2014/main" id="{E4982410-954C-4D0F-82DE-CC84ACDF974C}"/>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5" name="矩形 534">
              <a:extLst>
                <a:ext uri="{FF2B5EF4-FFF2-40B4-BE49-F238E27FC236}">
                  <a16:creationId xmlns:a16="http://schemas.microsoft.com/office/drawing/2014/main" id="{63650E54-9537-423C-A0E1-6E5784738C4A}"/>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6" name="矩形 535">
              <a:extLst>
                <a:ext uri="{FF2B5EF4-FFF2-40B4-BE49-F238E27FC236}">
                  <a16:creationId xmlns:a16="http://schemas.microsoft.com/office/drawing/2014/main" id="{23D5E481-832D-401A-9988-2A4C8C6D2380}"/>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7" name="矩形 536">
              <a:extLst>
                <a:ext uri="{FF2B5EF4-FFF2-40B4-BE49-F238E27FC236}">
                  <a16:creationId xmlns:a16="http://schemas.microsoft.com/office/drawing/2014/main" id="{C3F47EC3-E0D9-4937-BF9C-883840E3698B}"/>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8" name="矩形 537">
              <a:extLst>
                <a:ext uri="{FF2B5EF4-FFF2-40B4-BE49-F238E27FC236}">
                  <a16:creationId xmlns:a16="http://schemas.microsoft.com/office/drawing/2014/main" id="{1DBC5853-CFC6-425D-BEA9-12EABDCE6E0C}"/>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9" name="矩形 538">
              <a:extLst>
                <a:ext uri="{FF2B5EF4-FFF2-40B4-BE49-F238E27FC236}">
                  <a16:creationId xmlns:a16="http://schemas.microsoft.com/office/drawing/2014/main" id="{E3705238-6D91-486D-8508-24FAA60E2E6F}"/>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0" name="矩形 539">
              <a:extLst>
                <a:ext uri="{FF2B5EF4-FFF2-40B4-BE49-F238E27FC236}">
                  <a16:creationId xmlns:a16="http://schemas.microsoft.com/office/drawing/2014/main" id="{3B9982F4-3285-47E6-934C-0F36EB1E68E7}"/>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1" name="矩形 540">
              <a:extLst>
                <a:ext uri="{FF2B5EF4-FFF2-40B4-BE49-F238E27FC236}">
                  <a16:creationId xmlns:a16="http://schemas.microsoft.com/office/drawing/2014/main" id="{FC817749-6963-49ED-9810-C8D8E31F6BFE}"/>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42" name="组合 541">
            <a:extLst>
              <a:ext uri="{FF2B5EF4-FFF2-40B4-BE49-F238E27FC236}">
                <a16:creationId xmlns:a16="http://schemas.microsoft.com/office/drawing/2014/main" id="{52AC53F5-B1E8-4BC7-84B5-9C43FE97EBA2}"/>
              </a:ext>
            </a:extLst>
          </p:cNvPr>
          <p:cNvGrpSpPr/>
          <p:nvPr/>
        </p:nvGrpSpPr>
        <p:grpSpPr>
          <a:xfrm>
            <a:off x="6965119" y="3618917"/>
            <a:ext cx="317531" cy="330897"/>
            <a:chOff x="6810724" y="3352950"/>
            <a:chExt cx="317531" cy="330897"/>
          </a:xfrm>
        </p:grpSpPr>
        <p:sp>
          <p:nvSpPr>
            <p:cNvPr id="543" name="矩形 542">
              <a:extLst>
                <a:ext uri="{FF2B5EF4-FFF2-40B4-BE49-F238E27FC236}">
                  <a16:creationId xmlns:a16="http://schemas.microsoft.com/office/drawing/2014/main" id="{834845A4-3BC3-4B50-B868-B90E5BAA0671}"/>
                </a:ext>
              </a:extLst>
            </p:cNvPr>
            <p:cNvSpPr/>
            <p:nvPr/>
          </p:nvSpPr>
          <p:spPr>
            <a:xfrm>
              <a:off x="6810724" y="3352950"/>
              <a:ext cx="317531" cy="330897"/>
            </a:xfrm>
            <a:prstGeom prst="rect">
              <a:avLst/>
            </a:prstGeom>
            <a:solidFill>
              <a:schemeClr val="accent1">
                <a:lumMod val="40000"/>
                <a:lumOff val="60000"/>
              </a:schemeClr>
            </a:solidFill>
            <a:ln w="3175">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44" name="矩形 543">
              <a:extLst>
                <a:ext uri="{FF2B5EF4-FFF2-40B4-BE49-F238E27FC236}">
                  <a16:creationId xmlns:a16="http://schemas.microsoft.com/office/drawing/2014/main" id="{D4083CF3-802A-4D70-95F5-406EFC8B65A7}"/>
                </a:ext>
              </a:extLst>
            </p:cNvPr>
            <p:cNvSpPr/>
            <p:nvPr/>
          </p:nvSpPr>
          <p:spPr>
            <a:xfrm>
              <a:off x="6834800"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5" name="矩形 544">
              <a:extLst>
                <a:ext uri="{FF2B5EF4-FFF2-40B4-BE49-F238E27FC236}">
                  <a16:creationId xmlns:a16="http://schemas.microsoft.com/office/drawing/2014/main" id="{EC3C38CF-0225-4887-87A3-CCDD27164CC5}"/>
                </a:ext>
              </a:extLst>
            </p:cNvPr>
            <p:cNvSpPr/>
            <p:nvPr/>
          </p:nvSpPr>
          <p:spPr>
            <a:xfrm>
              <a:off x="6906316"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6" name="矩形 545">
              <a:extLst>
                <a:ext uri="{FF2B5EF4-FFF2-40B4-BE49-F238E27FC236}">
                  <a16:creationId xmlns:a16="http://schemas.microsoft.com/office/drawing/2014/main" id="{67BDEE02-6038-4B91-A297-90889FD155F1}"/>
                </a:ext>
              </a:extLst>
            </p:cNvPr>
            <p:cNvSpPr/>
            <p:nvPr/>
          </p:nvSpPr>
          <p:spPr>
            <a:xfrm>
              <a:off x="6979167"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7" name="矩形 546">
              <a:extLst>
                <a:ext uri="{FF2B5EF4-FFF2-40B4-BE49-F238E27FC236}">
                  <a16:creationId xmlns:a16="http://schemas.microsoft.com/office/drawing/2014/main" id="{EEB00417-BA1A-43DC-AA3F-FE5B03249613}"/>
                </a:ext>
              </a:extLst>
            </p:cNvPr>
            <p:cNvSpPr/>
            <p:nvPr/>
          </p:nvSpPr>
          <p:spPr>
            <a:xfrm>
              <a:off x="7052018" y="3385951"/>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8" name="矩形 547">
              <a:extLst>
                <a:ext uri="{FF2B5EF4-FFF2-40B4-BE49-F238E27FC236}">
                  <a16:creationId xmlns:a16="http://schemas.microsoft.com/office/drawing/2014/main" id="{B42FA91D-CB02-45D4-B257-405361EA6C5E}"/>
                </a:ext>
              </a:extLst>
            </p:cNvPr>
            <p:cNvSpPr/>
            <p:nvPr/>
          </p:nvSpPr>
          <p:spPr>
            <a:xfrm>
              <a:off x="6834800"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9" name="矩形 548">
              <a:extLst>
                <a:ext uri="{FF2B5EF4-FFF2-40B4-BE49-F238E27FC236}">
                  <a16:creationId xmlns:a16="http://schemas.microsoft.com/office/drawing/2014/main" id="{B471728D-EC3F-4C3B-8CE2-BDE033E8C11B}"/>
                </a:ext>
              </a:extLst>
            </p:cNvPr>
            <p:cNvSpPr/>
            <p:nvPr/>
          </p:nvSpPr>
          <p:spPr>
            <a:xfrm>
              <a:off x="6906316"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0" name="矩形 549">
              <a:extLst>
                <a:ext uri="{FF2B5EF4-FFF2-40B4-BE49-F238E27FC236}">
                  <a16:creationId xmlns:a16="http://schemas.microsoft.com/office/drawing/2014/main" id="{2E0D5575-2CFC-44E6-BCDF-C56463EEFF32}"/>
                </a:ext>
              </a:extLst>
            </p:cNvPr>
            <p:cNvSpPr/>
            <p:nvPr/>
          </p:nvSpPr>
          <p:spPr>
            <a:xfrm>
              <a:off x="6979167"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1" name="矩形 550">
              <a:extLst>
                <a:ext uri="{FF2B5EF4-FFF2-40B4-BE49-F238E27FC236}">
                  <a16:creationId xmlns:a16="http://schemas.microsoft.com/office/drawing/2014/main" id="{54D5F6A4-F62F-40F1-BBDB-347D5F47E830}"/>
                </a:ext>
              </a:extLst>
            </p:cNvPr>
            <p:cNvSpPr/>
            <p:nvPr/>
          </p:nvSpPr>
          <p:spPr>
            <a:xfrm>
              <a:off x="7052018" y="3459954"/>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2" name="矩形 551">
              <a:extLst>
                <a:ext uri="{FF2B5EF4-FFF2-40B4-BE49-F238E27FC236}">
                  <a16:creationId xmlns:a16="http://schemas.microsoft.com/office/drawing/2014/main" id="{0F797350-4EAC-4647-BCF6-7B3B7B92F11A}"/>
                </a:ext>
              </a:extLst>
            </p:cNvPr>
            <p:cNvSpPr/>
            <p:nvPr/>
          </p:nvSpPr>
          <p:spPr>
            <a:xfrm>
              <a:off x="6834800"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3" name="矩形 552">
              <a:extLst>
                <a:ext uri="{FF2B5EF4-FFF2-40B4-BE49-F238E27FC236}">
                  <a16:creationId xmlns:a16="http://schemas.microsoft.com/office/drawing/2014/main" id="{00DD5287-50CA-42A2-B8BA-E215CE7251E4}"/>
                </a:ext>
              </a:extLst>
            </p:cNvPr>
            <p:cNvSpPr/>
            <p:nvPr/>
          </p:nvSpPr>
          <p:spPr>
            <a:xfrm>
              <a:off x="6906316"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4" name="矩形 553">
              <a:extLst>
                <a:ext uri="{FF2B5EF4-FFF2-40B4-BE49-F238E27FC236}">
                  <a16:creationId xmlns:a16="http://schemas.microsoft.com/office/drawing/2014/main" id="{62A9FDEC-504E-4790-BD0E-06DC9CAF4A9D}"/>
                </a:ext>
              </a:extLst>
            </p:cNvPr>
            <p:cNvSpPr/>
            <p:nvPr/>
          </p:nvSpPr>
          <p:spPr>
            <a:xfrm>
              <a:off x="6979167"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5" name="矩形 554">
              <a:extLst>
                <a:ext uri="{FF2B5EF4-FFF2-40B4-BE49-F238E27FC236}">
                  <a16:creationId xmlns:a16="http://schemas.microsoft.com/office/drawing/2014/main" id="{482C10E7-E473-494B-A605-939C44937880}"/>
                </a:ext>
              </a:extLst>
            </p:cNvPr>
            <p:cNvSpPr/>
            <p:nvPr/>
          </p:nvSpPr>
          <p:spPr>
            <a:xfrm>
              <a:off x="7052018" y="3533958"/>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56" name="矩形 555">
              <a:extLst>
                <a:ext uri="{FF2B5EF4-FFF2-40B4-BE49-F238E27FC236}">
                  <a16:creationId xmlns:a16="http://schemas.microsoft.com/office/drawing/2014/main" id="{022F65EC-642A-4610-9FD1-238735F96377}"/>
                </a:ext>
              </a:extLst>
            </p:cNvPr>
            <p:cNvSpPr/>
            <p:nvPr/>
          </p:nvSpPr>
          <p:spPr>
            <a:xfrm>
              <a:off x="6834800"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4" name="矩形 663">
              <a:extLst>
                <a:ext uri="{FF2B5EF4-FFF2-40B4-BE49-F238E27FC236}">
                  <a16:creationId xmlns:a16="http://schemas.microsoft.com/office/drawing/2014/main" id="{A5D11270-45A9-474C-96B6-8565A0E906C7}"/>
                </a:ext>
              </a:extLst>
            </p:cNvPr>
            <p:cNvSpPr/>
            <p:nvPr/>
          </p:nvSpPr>
          <p:spPr>
            <a:xfrm>
              <a:off x="6906316"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5" name="矩形 664">
              <a:extLst>
                <a:ext uri="{FF2B5EF4-FFF2-40B4-BE49-F238E27FC236}">
                  <a16:creationId xmlns:a16="http://schemas.microsoft.com/office/drawing/2014/main" id="{1F91B864-0E26-411E-9884-ED46044B79AB}"/>
                </a:ext>
              </a:extLst>
            </p:cNvPr>
            <p:cNvSpPr/>
            <p:nvPr/>
          </p:nvSpPr>
          <p:spPr>
            <a:xfrm>
              <a:off x="6979167"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66" name="矩形 665">
              <a:extLst>
                <a:ext uri="{FF2B5EF4-FFF2-40B4-BE49-F238E27FC236}">
                  <a16:creationId xmlns:a16="http://schemas.microsoft.com/office/drawing/2014/main" id="{AA8691AF-208D-4E0E-8AFF-386A4AB16624}"/>
                </a:ext>
              </a:extLst>
            </p:cNvPr>
            <p:cNvSpPr/>
            <p:nvPr/>
          </p:nvSpPr>
          <p:spPr>
            <a:xfrm>
              <a:off x="7052018" y="3607962"/>
              <a:ext cx="51492" cy="50336"/>
            </a:xfrm>
            <a:prstGeom prst="rect">
              <a:avLst/>
            </a:prstGeom>
            <a:solidFill>
              <a:srgbClr val="FFC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67" name="矩形 666">
            <a:extLst>
              <a:ext uri="{FF2B5EF4-FFF2-40B4-BE49-F238E27FC236}">
                <a16:creationId xmlns:a16="http://schemas.microsoft.com/office/drawing/2014/main" id="{04D2E521-7715-443E-BFFD-CE760E4A0A27}"/>
              </a:ext>
            </a:extLst>
          </p:cNvPr>
          <p:cNvSpPr/>
          <p:nvPr/>
        </p:nvSpPr>
        <p:spPr>
          <a:xfrm>
            <a:off x="1577636" y="6279273"/>
            <a:ext cx="9052050" cy="276999"/>
          </a:xfrm>
          <a:prstGeom prst="rect">
            <a:avLst/>
          </a:prstGeom>
        </p:spPr>
        <p:txBody>
          <a:bodyPr wrap="square">
            <a:spAutoFit/>
          </a:bodyPr>
          <a:lstStyle/>
          <a:p>
            <a:pPr algn="just"/>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1200" dirty="0">
                <a:solidFill>
                  <a:srgbClr val="FF00FF"/>
                </a:solidFill>
                <a:latin typeface="Times New Roman" panose="02020603050405020304" pitchFamily="18" charset="0"/>
                <a:ea typeface="仿宋" panose="02010609060101010101" pitchFamily="49" charset="-122"/>
                <a:cs typeface="Times New Roman" panose="02020603050405020304" pitchFamily="18" charset="0"/>
              </a:rPr>
              <a:t>Zhang’19</a:t>
            </a:r>
            <a:r>
              <a:rPr lang="zh-CN" altLang="en-US" sz="1200"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Z.</a:t>
            </a:r>
            <a:r>
              <a:rPr kumimoji="1" lang="zh-CN" altLang="en-US"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Zhang and </a:t>
            </a:r>
            <a:r>
              <a:rPr kumimoji="1" lang="en-US" altLang="zh-CN" sz="1200" b="1" dirty="0">
                <a:solidFill>
                  <a:srgbClr val="C00000"/>
                </a:solidFill>
                <a:latin typeface="Times New Roman" panose="02020603050405020304" pitchFamily="18" charset="0"/>
                <a:ea typeface="仿宋" panose="02010609060101010101" pitchFamily="49" charset="-122"/>
                <a:cs typeface="Times New Roman" panose="02020603050405020304" pitchFamily="18" charset="0"/>
              </a:rPr>
              <a:t>L. Dai</a:t>
            </a:r>
            <a:r>
              <a:rPr kumimoji="1" lang="en-US" altLang="zh-CN"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 joint precoding framework for wideband RIS-aided cell-free network,” submitted for publication, 2019.</a:t>
            </a:r>
            <a:endParaRPr kumimoji="1" lang="zh-CN" altLang="en-US" sz="1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80" name="圆角矩形 31">
            <a:extLst>
              <a:ext uri="{FF2B5EF4-FFF2-40B4-BE49-F238E27FC236}">
                <a16:creationId xmlns:a16="http://schemas.microsoft.com/office/drawing/2014/main" id="{2E4D30BA-A6BF-44F7-996C-87418203AB98}"/>
              </a:ext>
            </a:extLst>
          </p:cNvPr>
          <p:cNvSpPr>
            <a:spLocks noChangeArrowheads="1"/>
          </p:cNvSpPr>
          <p:nvPr/>
        </p:nvSpPr>
        <p:spPr bwMode="auto">
          <a:xfrm>
            <a:off x="2029774" y="5831306"/>
            <a:ext cx="8009349" cy="464547"/>
          </a:xfrm>
          <a:prstGeom prst="roundRect">
            <a:avLst>
              <a:gd name="adj" fmla="val 27528"/>
            </a:avLst>
          </a:prstGeom>
          <a:solidFill>
            <a:srgbClr val="C00000"/>
          </a:solidFill>
          <a:ln>
            <a:noFill/>
          </a:ln>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lang="en-US" altLang="zh-CN" sz="24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Improve the channel capacity with </a:t>
            </a:r>
            <a:r>
              <a:rPr lang="en-US" altLang="zh-CN" sz="24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low power consumption</a:t>
            </a:r>
            <a:endParaRPr lang="zh-CN" altLang="en-US" sz="24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6230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51"/>
                                        </p:tgtEl>
                                      </p:cBhvr>
                                    </p:animEffect>
                                    <p:set>
                                      <p:cBhvr>
                                        <p:cTn id="11" dur="1" fill="hold">
                                          <p:stCondLst>
                                            <p:cond delay="499"/>
                                          </p:stCondLst>
                                        </p:cTn>
                                        <p:tgtEl>
                                          <p:spTgt spid="45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75"/>
                                        </p:tgtEl>
                                      </p:cBhvr>
                                    </p:animEffect>
                                    <p:set>
                                      <p:cBhvr>
                                        <p:cTn id="14" dur="1" fill="hold">
                                          <p:stCondLst>
                                            <p:cond delay="499"/>
                                          </p:stCondLst>
                                        </p:cTn>
                                        <p:tgtEl>
                                          <p:spTgt spid="375"/>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394"/>
                                        </p:tgtEl>
                                      </p:cBhvr>
                                    </p:animEffect>
                                    <p:set>
                                      <p:cBhvr>
                                        <p:cTn id="17" dur="1" fill="hold">
                                          <p:stCondLst>
                                            <p:cond delay="499"/>
                                          </p:stCondLst>
                                        </p:cTn>
                                        <p:tgtEl>
                                          <p:spTgt spid="39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32"/>
                                        </p:tgtEl>
                                      </p:cBhvr>
                                    </p:animEffect>
                                    <p:set>
                                      <p:cBhvr>
                                        <p:cTn id="20" dur="1" fill="hold">
                                          <p:stCondLst>
                                            <p:cond delay="499"/>
                                          </p:stCondLst>
                                        </p:cTn>
                                        <p:tgtEl>
                                          <p:spTgt spid="43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13"/>
                                        </p:tgtEl>
                                      </p:cBhvr>
                                    </p:animEffect>
                                    <p:set>
                                      <p:cBhvr>
                                        <p:cTn id="23" dur="1" fill="hold">
                                          <p:stCondLst>
                                            <p:cond delay="499"/>
                                          </p:stCondLst>
                                        </p:cTn>
                                        <p:tgtEl>
                                          <p:spTgt spid="4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79"/>
                                        </p:tgtEl>
                                        <p:attrNameLst>
                                          <p:attrName>style.visibility</p:attrName>
                                        </p:attrNameLst>
                                      </p:cBhvr>
                                      <p:to>
                                        <p:strVal val="visible"/>
                                      </p:to>
                                    </p:set>
                                    <p:animEffect transition="in" filter="fade">
                                      <p:cBhvr>
                                        <p:cTn id="27" dur="500"/>
                                        <p:tgtEl>
                                          <p:spTgt spid="879"/>
                                        </p:tgtEl>
                                      </p:cBhvr>
                                    </p:animEffect>
                                  </p:childTnLst>
                                </p:cTn>
                              </p:par>
                              <p:par>
                                <p:cTn id="28" presetID="10" presetClass="entr" presetSubtype="0" fill="hold" nodeType="withEffect">
                                  <p:stCondLst>
                                    <p:cond delay="0"/>
                                  </p:stCondLst>
                                  <p:childTnLst>
                                    <p:set>
                                      <p:cBhvr>
                                        <p:cTn id="29" dur="1" fill="hold">
                                          <p:stCondLst>
                                            <p:cond delay="0"/>
                                          </p:stCondLst>
                                        </p:cTn>
                                        <p:tgtEl>
                                          <p:spTgt spid="877"/>
                                        </p:tgtEl>
                                        <p:attrNameLst>
                                          <p:attrName>style.visibility</p:attrName>
                                        </p:attrNameLst>
                                      </p:cBhvr>
                                      <p:to>
                                        <p:strVal val="visible"/>
                                      </p:to>
                                    </p:set>
                                    <p:animEffect transition="in" filter="fade">
                                      <p:cBhvr>
                                        <p:cTn id="30" dur="500"/>
                                        <p:tgtEl>
                                          <p:spTgt spid="877"/>
                                        </p:tgtEl>
                                      </p:cBhvr>
                                    </p:animEffect>
                                  </p:childTnLst>
                                </p:cTn>
                              </p:par>
                              <p:par>
                                <p:cTn id="31" presetID="10" presetClass="entr" presetSubtype="0" fill="hold" nodeType="withEffect">
                                  <p:stCondLst>
                                    <p:cond delay="0"/>
                                  </p:stCondLst>
                                  <p:childTnLst>
                                    <p:set>
                                      <p:cBhvr>
                                        <p:cTn id="32" dur="1" fill="hold">
                                          <p:stCondLst>
                                            <p:cond delay="0"/>
                                          </p:stCondLst>
                                        </p:cTn>
                                        <p:tgtEl>
                                          <p:spTgt spid="878"/>
                                        </p:tgtEl>
                                        <p:attrNameLst>
                                          <p:attrName>style.visibility</p:attrName>
                                        </p:attrNameLst>
                                      </p:cBhvr>
                                      <p:to>
                                        <p:strVal val="visible"/>
                                      </p:to>
                                    </p:set>
                                    <p:animEffect transition="in" filter="fade">
                                      <p:cBhvr>
                                        <p:cTn id="33" dur="500"/>
                                        <p:tgtEl>
                                          <p:spTgt spid="878"/>
                                        </p:tgtEl>
                                      </p:cBhvr>
                                    </p:animEffect>
                                  </p:childTnLst>
                                </p:cTn>
                              </p:par>
                              <p:par>
                                <p:cTn id="34" presetID="10" presetClass="entr" presetSubtype="0" fill="hold" nodeType="withEffect">
                                  <p:stCondLst>
                                    <p:cond delay="0"/>
                                  </p:stCondLst>
                                  <p:childTnLst>
                                    <p:set>
                                      <p:cBhvr>
                                        <p:cTn id="35" dur="1" fill="hold">
                                          <p:stCondLst>
                                            <p:cond delay="0"/>
                                          </p:stCondLst>
                                        </p:cTn>
                                        <p:tgtEl>
                                          <p:spTgt spid="506"/>
                                        </p:tgtEl>
                                        <p:attrNameLst>
                                          <p:attrName>style.visibility</p:attrName>
                                        </p:attrNameLst>
                                      </p:cBhvr>
                                      <p:to>
                                        <p:strVal val="visible"/>
                                      </p:to>
                                    </p:set>
                                    <p:animEffect transition="in" filter="fade">
                                      <p:cBhvr>
                                        <p:cTn id="36" dur="500"/>
                                        <p:tgtEl>
                                          <p:spTgt spid="506"/>
                                        </p:tgtEl>
                                      </p:cBhvr>
                                    </p:animEffect>
                                  </p:childTnLst>
                                </p:cTn>
                              </p:par>
                              <p:par>
                                <p:cTn id="37" presetID="10" presetClass="entr" presetSubtype="0" fill="hold" nodeType="withEffect">
                                  <p:stCondLst>
                                    <p:cond delay="0"/>
                                  </p:stCondLst>
                                  <p:childTnLst>
                                    <p:set>
                                      <p:cBhvr>
                                        <p:cTn id="38" dur="1" fill="hold">
                                          <p:stCondLst>
                                            <p:cond delay="0"/>
                                          </p:stCondLst>
                                        </p:cTn>
                                        <p:tgtEl>
                                          <p:spTgt spid="542"/>
                                        </p:tgtEl>
                                        <p:attrNameLst>
                                          <p:attrName>style.visibility</p:attrName>
                                        </p:attrNameLst>
                                      </p:cBhvr>
                                      <p:to>
                                        <p:strVal val="visible"/>
                                      </p:to>
                                    </p:set>
                                    <p:animEffect transition="in" filter="fade">
                                      <p:cBhvr>
                                        <p:cTn id="39" dur="500"/>
                                        <p:tgtEl>
                                          <p:spTgt spid="542"/>
                                        </p:tgtEl>
                                      </p:cBhvr>
                                    </p:animEffect>
                                  </p:childTnLst>
                                </p:cTn>
                              </p:par>
                              <p:par>
                                <p:cTn id="40" presetID="10" presetClass="entr" presetSubtype="0" fill="hold" nodeType="withEffect">
                                  <p:stCondLst>
                                    <p:cond delay="0"/>
                                  </p:stCondLst>
                                  <p:childTnLst>
                                    <p:set>
                                      <p:cBhvr>
                                        <p:cTn id="41" dur="1" fill="hold">
                                          <p:stCondLst>
                                            <p:cond delay="0"/>
                                          </p:stCondLst>
                                        </p:cTn>
                                        <p:tgtEl>
                                          <p:spTgt spid="524"/>
                                        </p:tgtEl>
                                        <p:attrNameLst>
                                          <p:attrName>style.visibility</p:attrName>
                                        </p:attrNameLst>
                                      </p:cBhvr>
                                      <p:to>
                                        <p:strVal val="visible"/>
                                      </p:to>
                                    </p:set>
                                    <p:animEffect transition="in" filter="fade">
                                      <p:cBhvr>
                                        <p:cTn id="42" dur="500"/>
                                        <p:tgtEl>
                                          <p:spTgt spid="524"/>
                                        </p:tgtEl>
                                      </p:cBhvr>
                                    </p:animEffect>
                                  </p:childTnLst>
                                </p:cTn>
                              </p:par>
                              <p:par>
                                <p:cTn id="43" presetID="10" presetClass="entr" presetSubtype="0" fill="hold" nodeType="withEffect">
                                  <p:stCondLst>
                                    <p:cond delay="0"/>
                                  </p:stCondLst>
                                  <p:childTnLst>
                                    <p:set>
                                      <p:cBhvr>
                                        <p:cTn id="44" dur="1" fill="hold">
                                          <p:stCondLst>
                                            <p:cond delay="0"/>
                                          </p:stCondLst>
                                        </p:cTn>
                                        <p:tgtEl>
                                          <p:spTgt spid="470"/>
                                        </p:tgtEl>
                                        <p:attrNameLst>
                                          <p:attrName>style.visibility</p:attrName>
                                        </p:attrNameLst>
                                      </p:cBhvr>
                                      <p:to>
                                        <p:strVal val="visible"/>
                                      </p:to>
                                    </p:set>
                                    <p:animEffect transition="in" filter="fade">
                                      <p:cBhvr>
                                        <p:cTn id="45" dur="500"/>
                                        <p:tgtEl>
                                          <p:spTgt spid="470"/>
                                        </p:tgtEl>
                                      </p:cBhvr>
                                    </p:animEffect>
                                  </p:childTnLst>
                                </p:cTn>
                              </p:par>
                              <p:par>
                                <p:cTn id="46" presetID="10" presetClass="entr" presetSubtype="0" fill="hold" nodeType="withEffect">
                                  <p:stCondLst>
                                    <p:cond delay="0"/>
                                  </p:stCondLst>
                                  <p:childTnLst>
                                    <p:set>
                                      <p:cBhvr>
                                        <p:cTn id="47" dur="1" fill="hold">
                                          <p:stCondLst>
                                            <p:cond delay="0"/>
                                          </p:stCondLst>
                                        </p:cTn>
                                        <p:tgtEl>
                                          <p:spTgt spid="488"/>
                                        </p:tgtEl>
                                        <p:attrNameLst>
                                          <p:attrName>style.visibility</p:attrName>
                                        </p:attrNameLst>
                                      </p:cBhvr>
                                      <p:to>
                                        <p:strVal val="visible"/>
                                      </p:to>
                                    </p:set>
                                    <p:animEffect transition="in" filter="fade">
                                      <p:cBhvr>
                                        <p:cTn id="48" dur="500"/>
                                        <p:tgtEl>
                                          <p:spTgt spid="4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up)">
                                      <p:cBhvr>
                                        <p:cTn id="53" dur="500"/>
                                        <p:tgtEl>
                                          <p:spTgt spid="5">
                                            <p:txEl>
                                              <p:pRg st="1" end="1"/>
                                            </p:txEl>
                                          </p:spTgt>
                                        </p:tgtEl>
                                      </p:cBhvr>
                                    </p:animEffect>
                                  </p:childTnLst>
                                </p:cTn>
                              </p:par>
                              <p:par>
                                <p:cTn id="54" presetID="47" presetClass="entr" presetSubtype="0" fill="hold" nodeType="withEffect">
                                  <p:stCondLst>
                                    <p:cond delay="0"/>
                                  </p:stCondLst>
                                  <p:childTnLst>
                                    <p:set>
                                      <p:cBhvr>
                                        <p:cTn id="55" dur="1" fill="hold">
                                          <p:stCondLst>
                                            <p:cond delay="0"/>
                                          </p:stCondLst>
                                        </p:cTn>
                                        <p:tgtEl>
                                          <p:spTgt spid="646"/>
                                        </p:tgtEl>
                                        <p:attrNameLst>
                                          <p:attrName>style.visibility</p:attrName>
                                        </p:attrNameLst>
                                      </p:cBhvr>
                                      <p:to>
                                        <p:strVal val="visible"/>
                                      </p:to>
                                    </p:set>
                                    <p:animEffect transition="in" filter="fade">
                                      <p:cBhvr>
                                        <p:cTn id="56" dur="1000"/>
                                        <p:tgtEl>
                                          <p:spTgt spid="646"/>
                                        </p:tgtEl>
                                      </p:cBhvr>
                                    </p:animEffect>
                                    <p:anim calcmode="lin" valueType="num">
                                      <p:cBhvr>
                                        <p:cTn id="57" dur="1000" fill="hold"/>
                                        <p:tgtEl>
                                          <p:spTgt spid="646"/>
                                        </p:tgtEl>
                                        <p:attrNameLst>
                                          <p:attrName>ppt_x</p:attrName>
                                        </p:attrNameLst>
                                      </p:cBhvr>
                                      <p:tavLst>
                                        <p:tav tm="0">
                                          <p:val>
                                            <p:strVal val="#ppt_x"/>
                                          </p:val>
                                        </p:tav>
                                        <p:tav tm="100000">
                                          <p:val>
                                            <p:strVal val="#ppt_x"/>
                                          </p:val>
                                        </p:tav>
                                      </p:tavLst>
                                    </p:anim>
                                    <p:anim calcmode="lin" valueType="num">
                                      <p:cBhvr>
                                        <p:cTn id="58" dur="1000" fill="hold"/>
                                        <p:tgtEl>
                                          <p:spTgt spid="646"/>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628"/>
                                        </p:tgtEl>
                                        <p:attrNameLst>
                                          <p:attrName>style.visibility</p:attrName>
                                        </p:attrNameLst>
                                      </p:cBhvr>
                                      <p:to>
                                        <p:strVal val="visible"/>
                                      </p:to>
                                    </p:set>
                                    <p:animEffect transition="in" filter="fade">
                                      <p:cBhvr>
                                        <p:cTn id="61" dur="1000"/>
                                        <p:tgtEl>
                                          <p:spTgt spid="628"/>
                                        </p:tgtEl>
                                      </p:cBhvr>
                                    </p:animEffect>
                                    <p:anim calcmode="lin" valueType="num">
                                      <p:cBhvr>
                                        <p:cTn id="62" dur="1000" fill="hold"/>
                                        <p:tgtEl>
                                          <p:spTgt spid="628"/>
                                        </p:tgtEl>
                                        <p:attrNameLst>
                                          <p:attrName>ppt_x</p:attrName>
                                        </p:attrNameLst>
                                      </p:cBhvr>
                                      <p:tavLst>
                                        <p:tav tm="0">
                                          <p:val>
                                            <p:strVal val="#ppt_x"/>
                                          </p:val>
                                        </p:tav>
                                        <p:tav tm="100000">
                                          <p:val>
                                            <p:strVal val="#ppt_x"/>
                                          </p:val>
                                        </p:tav>
                                      </p:tavLst>
                                    </p:anim>
                                    <p:anim calcmode="lin" valueType="num">
                                      <p:cBhvr>
                                        <p:cTn id="63" dur="1000" fill="hold"/>
                                        <p:tgtEl>
                                          <p:spTgt spid="628"/>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610"/>
                                        </p:tgtEl>
                                        <p:attrNameLst>
                                          <p:attrName>style.visibility</p:attrName>
                                        </p:attrNameLst>
                                      </p:cBhvr>
                                      <p:to>
                                        <p:strVal val="visible"/>
                                      </p:to>
                                    </p:set>
                                    <p:animEffect transition="in" filter="fade">
                                      <p:cBhvr>
                                        <p:cTn id="66" dur="1000"/>
                                        <p:tgtEl>
                                          <p:spTgt spid="610"/>
                                        </p:tgtEl>
                                      </p:cBhvr>
                                    </p:animEffect>
                                    <p:anim calcmode="lin" valueType="num">
                                      <p:cBhvr>
                                        <p:cTn id="67" dur="1000" fill="hold"/>
                                        <p:tgtEl>
                                          <p:spTgt spid="610"/>
                                        </p:tgtEl>
                                        <p:attrNameLst>
                                          <p:attrName>ppt_x</p:attrName>
                                        </p:attrNameLst>
                                      </p:cBhvr>
                                      <p:tavLst>
                                        <p:tav tm="0">
                                          <p:val>
                                            <p:strVal val="#ppt_x"/>
                                          </p:val>
                                        </p:tav>
                                        <p:tav tm="100000">
                                          <p:val>
                                            <p:strVal val="#ppt_x"/>
                                          </p:val>
                                        </p:tav>
                                      </p:tavLst>
                                    </p:anim>
                                    <p:anim calcmode="lin" valueType="num">
                                      <p:cBhvr>
                                        <p:cTn id="68" dur="1000" fill="hold"/>
                                        <p:tgtEl>
                                          <p:spTgt spid="610"/>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592"/>
                                        </p:tgtEl>
                                        <p:attrNameLst>
                                          <p:attrName>style.visibility</p:attrName>
                                        </p:attrNameLst>
                                      </p:cBhvr>
                                      <p:to>
                                        <p:strVal val="visible"/>
                                      </p:to>
                                    </p:set>
                                    <p:animEffect transition="in" filter="fade">
                                      <p:cBhvr>
                                        <p:cTn id="71" dur="1000"/>
                                        <p:tgtEl>
                                          <p:spTgt spid="592"/>
                                        </p:tgtEl>
                                      </p:cBhvr>
                                    </p:animEffect>
                                    <p:anim calcmode="lin" valueType="num">
                                      <p:cBhvr>
                                        <p:cTn id="72" dur="1000" fill="hold"/>
                                        <p:tgtEl>
                                          <p:spTgt spid="592"/>
                                        </p:tgtEl>
                                        <p:attrNameLst>
                                          <p:attrName>ppt_x</p:attrName>
                                        </p:attrNameLst>
                                      </p:cBhvr>
                                      <p:tavLst>
                                        <p:tav tm="0">
                                          <p:val>
                                            <p:strVal val="#ppt_x"/>
                                          </p:val>
                                        </p:tav>
                                        <p:tav tm="100000">
                                          <p:val>
                                            <p:strVal val="#ppt_x"/>
                                          </p:val>
                                        </p:tav>
                                      </p:tavLst>
                                    </p:anim>
                                    <p:anim calcmode="lin" valueType="num">
                                      <p:cBhvr>
                                        <p:cTn id="73" dur="1000" fill="hold"/>
                                        <p:tgtEl>
                                          <p:spTgt spid="59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574"/>
                                        </p:tgtEl>
                                        <p:attrNameLst>
                                          <p:attrName>style.visibility</p:attrName>
                                        </p:attrNameLst>
                                      </p:cBhvr>
                                      <p:to>
                                        <p:strVal val="visible"/>
                                      </p:to>
                                    </p:set>
                                    <p:animEffect transition="in" filter="fade">
                                      <p:cBhvr>
                                        <p:cTn id="81" dur="1000"/>
                                        <p:tgtEl>
                                          <p:spTgt spid="574"/>
                                        </p:tgtEl>
                                      </p:cBhvr>
                                    </p:animEffect>
                                    <p:anim calcmode="lin" valueType="num">
                                      <p:cBhvr>
                                        <p:cTn id="82" dur="1000" fill="hold"/>
                                        <p:tgtEl>
                                          <p:spTgt spid="574"/>
                                        </p:tgtEl>
                                        <p:attrNameLst>
                                          <p:attrName>ppt_x</p:attrName>
                                        </p:attrNameLst>
                                      </p:cBhvr>
                                      <p:tavLst>
                                        <p:tav tm="0">
                                          <p:val>
                                            <p:strVal val="#ppt_x"/>
                                          </p:val>
                                        </p:tav>
                                        <p:tav tm="100000">
                                          <p:val>
                                            <p:strVal val="#ppt_x"/>
                                          </p:val>
                                        </p:tav>
                                      </p:tavLst>
                                    </p:anim>
                                    <p:anim calcmode="lin" valueType="num">
                                      <p:cBhvr>
                                        <p:cTn id="83" dur="1000" fill="hold"/>
                                        <p:tgtEl>
                                          <p:spTgt spid="57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5">
                                            <p:txEl>
                                              <p:pRg st="2" end="2"/>
                                            </p:txEl>
                                          </p:spTgt>
                                        </p:tgtEl>
                                        <p:attrNameLst>
                                          <p:attrName>style.visibility</p:attrName>
                                        </p:attrNameLst>
                                      </p:cBhvr>
                                      <p:to>
                                        <p:strVal val="visible"/>
                                      </p:to>
                                    </p:set>
                                    <p:animEffect transition="in" filter="wipe(up)">
                                      <p:cBhvr>
                                        <p:cTn id="88" dur="500"/>
                                        <p:tgtEl>
                                          <p:spTgt spid="5">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80"/>
                                        </p:tgtEl>
                                        <p:attrNameLst>
                                          <p:attrName>style.visibility</p:attrName>
                                        </p:attrNameLst>
                                      </p:cBhvr>
                                      <p:to>
                                        <p:strVal val="visible"/>
                                      </p:to>
                                    </p:set>
                                    <p:animEffect transition="in" filter="fade">
                                      <p:cBhvr>
                                        <p:cTn id="93"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 grpId="0"/>
      <p:bldP spid="2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93230"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28421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Joint Precoding for RIS-Aided Cell-Free Network</a:t>
            </a:r>
          </a:p>
        </p:txBody>
      </p:sp>
      <p:sp>
        <p:nvSpPr>
          <p:cNvPr id="5" name="TextBox 4"/>
          <p:cNvSpPr txBox="1"/>
          <p:nvPr/>
        </p:nvSpPr>
        <p:spPr>
          <a:xfrm>
            <a:off x="1524000" y="1116002"/>
            <a:ext cx="9144000" cy="548517"/>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kumimoji="1" lang="en-US" altLang="zh-CN" b="1" dirty="0">
                <a:solidFill>
                  <a:srgbClr val="C00000"/>
                </a:solidFill>
                <a:latin typeface="Times New Roman" pitchFamily="18" charset="0"/>
                <a:ea typeface="黑体" pitchFamily="49" charset="-122"/>
                <a:cs typeface="Times New Roman" pitchFamily="18" charset="0"/>
              </a:rPr>
              <a:t>System model</a:t>
            </a:r>
            <a:r>
              <a:rPr kumimoji="1" lang="en-US" altLang="zh-CN" b="1" dirty="0">
                <a:solidFill>
                  <a:srgbClr val="000000"/>
                </a:solidFill>
                <a:latin typeface="Times New Roman" pitchFamily="18" charset="0"/>
                <a:ea typeface="黑体" pitchFamily="49" charset="-122"/>
                <a:cs typeface="Times New Roman" pitchFamily="18" charset="0"/>
              </a:rPr>
              <a:t>: The superposition of BS signals and RIS signals</a:t>
            </a:r>
            <a:endParaRPr lang="en-US" altLang="zh-CN" b="1" dirty="0">
              <a:solidFill>
                <a:srgbClr val="000000"/>
              </a:solidFill>
              <a:latin typeface="Times New Roman" pitchFamily="18" charset="0"/>
              <a:ea typeface="黑体" pitchFamily="49" charset="-122"/>
              <a:cs typeface="Times New Roman" pitchFamily="18" charset="0"/>
            </a:endParaRPr>
          </a:p>
        </p:txBody>
      </p:sp>
      <p:sp>
        <p:nvSpPr>
          <p:cNvPr id="21" name="矩形 20">
            <a:extLst>
              <a:ext uri="{FF2B5EF4-FFF2-40B4-BE49-F238E27FC236}">
                <a16:creationId xmlns:a16="http://schemas.microsoft.com/office/drawing/2014/main" id="{BECFFEE9-B8C0-4825-AAEA-46328EB228D2}"/>
              </a:ext>
            </a:extLst>
          </p:cNvPr>
          <p:cNvSpPr/>
          <p:nvPr/>
        </p:nvSpPr>
        <p:spPr>
          <a:xfrm>
            <a:off x="5451511" y="1944291"/>
            <a:ext cx="737882" cy="748704"/>
          </a:xfrm>
          <a:prstGeom prst="rect">
            <a:avLst/>
          </a:prstGeom>
          <a:solidFill>
            <a:schemeClr val="accent1">
              <a:lumMod val="40000"/>
              <a:lumOff val="60000"/>
            </a:schemeClr>
          </a:solidFill>
          <a:ln w="635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5749075-4CF1-457C-8EA9-68710713150A}"/>
              </a:ext>
            </a:extLst>
          </p:cNvPr>
          <p:cNvSpPr/>
          <p:nvPr/>
        </p:nvSpPr>
        <p:spPr>
          <a:xfrm>
            <a:off x="5507460" y="20189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9750B8B4-2FAA-4EFE-B29D-D98A99795EFB}"/>
              </a:ext>
            </a:extLst>
          </p:cNvPr>
          <p:cNvSpPr/>
          <p:nvPr/>
        </p:nvSpPr>
        <p:spPr>
          <a:xfrm>
            <a:off x="5673650" y="20189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448FA16F-FB31-4DF4-B937-873B577F792D}"/>
              </a:ext>
            </a:extLst>
          </p:cNvPr>
          <p:cNvSpPr/>
          <p:nvPr/>
        </p:nvSpPr>
        <p:spPr>
          <a:xfrm>
            <a:off x="5842941" y="20189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8E59B504-9D06-4AE9-BAF1-87360360D62E}"/>
              </a:ext>
            </a:extLst>
          </p:cNvPr>
          <p:cNvSpPr/>
          <p:nvPr/>
        </p:nvSpPr>
        <p:spPr>
          <a:xfrm>
            <a:off x="6012233" y="20189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57EB26A-0207-4CB4-B2CB-20E41A90617E}"/>
              </a:ext>
            </a:extLst>
          </p:cNvPr>
          <p:cNvSpPr/>
          <p:nvPr/>
        </p:nvSpPr>
        <p:spPr>
          <a:xfrm>
            <a:off x="5507460" y="2186406"/>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F94635D0-7203-4FDB-81DB-C6D1011AFF1C}"/>
              </a:ext>
            </a:extLst>
          </p:cNvPr>
          <p:cNvSpPr/>
          <p:nvPr/>
        </p:nvSpPr>
        <p:spPr>
          <a:xfrm>
            <a:off x="5673650" y="2186406"/>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A893444A-CC82-4F05-8A33-20FC0D37280C}"/>
              </a:ext>
            </a:extLst>
          </p:cNvPr>
          <p:cNvSpPr/>
          <p:nvPr/>
        </p:nvSpPr>
        <p:spPr>
          <a:xfrm>
            <a:off x="5842941" y="2186406"/>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16583C02-F5A0-4BF1-B060-684B54761230}"/>
              </a:ext>
            </a:extLst>
          </p:cNvPr>
          <p:cNvSpPr/>
          <p:nvPr/>
        </p:nvSpPr>
        <p:spPr>
          <a:xfrm>
            <a:off x="6012233" y="2186406"/>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7A5C285-5395-4D46-8B04-D9C7C6C08D17}"/>
              </a:ext>
            </a:extLst>
          </p:cNvPr>
          <p:cNvSpPr/>
          <p:nvPr/>
        </p:nvSpPr>
        <p:spPr>
          <a:xfrm>
            <a:off x="5507460" y="2353850"/>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99571CE7-8ACE-452E-B574-86D8ACE2C189}"/>
              </a:ext>
            </a:extLst>
          </p:cNvPr>
          <p:cNvSpPr/>
          <p:nvPr/>
        </p:nvSpPr>
        <p:spPr>
          <a:xfrm>
            <a:off x="5673650" y="2353850"/>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C43F38CD-1B64-48D0-985E-28295673A42F}"/>
              </a:ext>
            </a:extLst>
          </p:cNvPr>
          <p:cNvSpPr/>
          <p:nvPr/>
        </p:nvSpPr>
        <p:spPr>
          <a:xfrm>
            <a:off x="5842941" y="2353850"/>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8203FA59-E06E-48A0-8285-51C527C29CD6}"/>
              </a:ext>
            </a:extLst>
          </p:cNvPr>
          <p:cNvSpPr/>
          <p:nvPr/>
        </p:nvSpPr>
        <p:spPr>
          <a:xfrm>
            <a:off x="6012233" y="2353850"/>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5C9532C1-242D-4952-A4E5-632ACF971DB6}"/>
              </a:ext>
            </a:extLst>
          </p:cNvPr>
          <p:cNvSpPr/>
          <p:nvPr/>
        </p:nvSpPr>
        <p:spPr>
          <a:xfrm>
            <a:off x="5507460" y="252129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FD21D1E0-4166-4A46-B5F5-9CE74592D1F8}"/>
              </a:ext>
            </a:extLst>
          </p:cNvPr>
          <p:cNvSpPr/>
          <p:nvPr/>
        </p:nvSpPr>
        <p:spPr>
          <a:xfrm>
            <a:off x="5673650" y="252129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765E06A5-8B9B-4686-B11D-539F2D55A832}"/>
              </a:ext>
            </a:extLst>
          </p:cNvPr>
          <p:cNvSpPr/>
          <p:nvPr/>
        </p:nvSpPr>
        <p:spPr>
          <a:xfrm>
            <a:off x="5842941" y="252129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96613211-5CB8-47EF-8178-0D718D9853C2}"/>
              </a:ext>
            </a:extLst>
          </p:cNvPr>
          <p:cNvSpPr/>
          <p:nvPr/>
        </p:nvSpPr>
        <p:spPr>
          <a:xfrm>
            <a:off x="6012233" y="252129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5956C699-F1E3-47D9-8B95-B724DD3E7CB4}"/>
              </a:ext>
            </a:extLst>
          </p:cNvPr>
          <p:cNvSpPr/>
          <p:nvPr/>
        </p:nvSpPr>
        <p:spPr>
          <a:xfrm>
            <a:off x="6818576" y="1934542"/>
            <a:ext cx="737882" cy="748704"/>
          </a:xfrm>
          <a:prstGeom prst="rect">
            <a:avLst/>
          </a:prstGeom>
          <a:solidFill>
            <a:schemeClr val="accent1">
              <a:lumMod val="40000"/>
              <a:lumOff val="60000"/>
            </a:schemeClr>
          </a:solidFill>
          <a:ln w="635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A5285AE8-7240-4A5A-9497-B2468BB84011}"/>
              </a:ext>
            </a:extLst>
          </p:cNvPr>
          <p:cNvGrpSpPr/>
          <p:nvPr/>
        </p:nvGrpSpPr>
        <p:grpSpPr>
          <a:xfrm>
            <a:off x="6871640" y="2011502"/>
            <a:ext cx="624429" cy="616227"/>
            <a:chOff x="6417255" y="1009426"/>
            <a:chExt cx="894715" cy="897376"/>
          </a:xfrm>
        </p:grpSpPr>
        <p:sp>
          <p:nvSpPr>
            <p:cNvPr id="46" name="矩形 45">
              <a:extLst>
                <a:ext uri="{FF2B5EF4-FFF2-40B4-BE49-F238E27FC236}">
                  <a16:creationId xmlns:a16="http://schemas.microsoft.com/office/drawing/2014/main" id="{94A43183-5C40-4B9F-B5F8-A660C3203193}"/>
                </a:ext>
              </a:extLst>
            </p:cNvPr>
            <p:cNvSpPr/>
            <p:nvPr/>
          </p:nvSpPr>
          <p:spPr>
            <a:xfrm>
              <a:off x="6417255" y="100942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AE76DDE3-F779-44BD-9C87-C025E168AAE6}"/>
                </a:ext>
              </a:extLst>
            </p:cNvPr>
            <p:cNvSpPr/>
            <p:nvPr/>
          </p:nvSpPr>
          <p:spPr>
            <a:xfrm>
              <a:off x="6655380" y="100942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13FB2B07-942F-49CF-829D-15CB0732AE0C}"/>
                </a:ext>
              </a:extLst>
            </p:cNvPr>
            <p:cNvSpPr/>
            <p:nvPr/>
          </p:nvSpPr>
          <p:spPr>
            <a:xfrm>
              <a:off x="6897950" y="100942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1B13532-8729-4BA9-BFF7-0C6048E4BDC3}"/>
                </a:ext>
              </a:extLst>
            </p:cNvPr>
            <p:cNvSpPr/>
            <p:nvPr/>
          </p:nvSpPr>
          <p:spPr>
            <a:xfrm>
              <a:off x="7140520" y="100942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4F1392FB-4EA9-4797-AA59-11948B0B7C2F}"/>
                </a:ext>
              </a:extLst>
            </p:cNvPr>
            <p:cNvSpPr/>
            <p:nvPr/>
          </p:nvSpPr>
          <p:spPr>
            <a:xfrm>
              <a:off x="6417255" y="125326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319C2327-6C1E-4345-8E4E-3EC8A28C0E6B}"/>
                </a:ext>
              </a:extLst>
            </p:cNvPr>
            <p:cNvSpPr/>
            <p:nvPr/>
          </p:nvSpPr>
          <p:spPr>
            <a:xfrm>
              <a:off x="6655380" y="125326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A42F7B8C-926F-415E-9C91-480493EDB7AC}"/>
                </a:ext>
              </a:extLst>
            </p:cNvPr>
            <p:cNvSpPr/>
            <p:nvPr/>
          </p:nvSpPr>
          <p:spPr>
            <a:xfrm>
              <a:off x="6897950" y="125326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5B290AEF-197C-476E-AF49-605993E1572E}"/>
                </a:ext>
              </a:extLst>
            </p:cNvPr>
            <p:cNvSpPr/>
            <p:nvPr/>
          </p:nvSpPr>
          <p:spPr>
            <a:xfrm>
              <a:off x="7140520" y="125326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5D9869E3-C024-491A-9AF2-F9E0D28CD062}"/>
                </a:ext>
              </a:extLst>
            </p:cNvPr>
            <p:cNvSpPr/>
            <p:nvPr/>
          </p:nvSpPr>
          <p:spPr>
            <a:xfrm>
              <a:off x="6417255" y="149710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702ADAAF-B39C-445F-8856-AFA557D62654}"/>
                </a:ext>
              </a:extLst>
            </p:cNvPr>
            <p:cNvSpPr/>
            <p:nvPr/>
          </p:nvSpPr>
          <p:spPr>
            <a:xfrm>
              <a:off x="6655380" y="149710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D470B2A6-B068-4C4B-959E-A74F175FA24A}"/>
                </a:ext>
              </a:extLst>
            </p:cNvPr>
            <p:cNvSpPr/>
            <p:nvPr/>
          </p:nvSpPr>
          <p:spPr>
            <a:xfrm>
              <a:off x="6897950" y="149710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0355329A-D1E4-4204-8E4B-5BF444EAEB21}"/>
                </a:ext>
              </a:extLst>
            </p:cNvPr>
            <p:cNvSpPr/>
            <p:nvPr/>
          </p:nvSpPr>
          <p:spPr>
            <a:xfrm>
              <a:off x="7140520" y="149710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44576C59-CDBD-408C-98D3-5F737A46DA1D}"/>
                </a:ext>
              </a:extLst>
            </p:cNvPr>
            <p:cNvSpPr/>
            <p:nvPr/>
          </p:nvSpPr>
          <p:spPr>
            <a:xfrm>
              <a:off x="6417255" y="174094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79D14434-7150-4590-9DEC-CA4C81CF9EE2}"/>
                </a:ext>
              </a:extLst>
            </p:cNvPr>
            <p:cNvSpPr/>
            <p:nvPr/>
          </p:nvSpPr>
          <p:spPr>
            <a:xfrm>
              <a:off x="6655380" y="174094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CEBC04D9-D686-4276-BAEC-FF89F8F7D013}"/>
                </a:ext>
              </a:extLst>
            </p:cNvPr>
            <p:cNvSpPr/>
            <p:nvPr/>
          </p:nvSpPr>
          <p:spPr>
            <a:xfrm>
              <a:off x="6897950" y="174094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3B2AB44-4FA5-47A4-B50B-836A2AFFC0A3}"/>
                </a:ext>
              </a:extLst>
            </p:cNvPr>
            <p:cNvSpPr/>
            <p:nvPr/>
          </p:nvSpPr>
          <p:spPr>
            <a:xfrm>
              <a:off x="7140520" y="1740946"/>
              <a:ext cx="171450" cy="165856"/>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63" name="文本框 62">
            <a:extLst>
              <a:ext uri="{FF2B5EF4-FFF2-40B4-BE49-F238E27FC236}">
                <a16:creationId xmlns:a16="http://schemas.microsoft.com/office/drawing/2014/main" id="{60540C9E-4393-4D0B-B0C8-415DE9D4A197}"/>
              </a:ext>
            </a:extLst>
          </p:cNvPr>
          <p:cNvSpPr txBox="1"/>
          <p:nvPr/>
        </p:nvSpPr>
        <p:spPr>
          <a:xfrm>
            <a:off x="6278592" y="2018960"/>
            <a:ext cx="546515" cy="523220"/>
          </a:xfrm>
          <a:prstGeom prst="rect">
            <a:avLst/>
          </a:prstGeom>
          <a:noFill/>
        </p:spPr>
        <p:txBody>
          <a:bodyPr wrap="square" rtlCol="0">
            <a:spAutoFit/>
          </a:bodyPr>
          <a:lstStyle/>
          <a:p>
            <a:r>
              <a:rPr lang="en-US" altLang="zh-CN" sz="2800" dirty="0"/>
              <a:t>. .</a:t>
            </a:r>
            <a:r>
              <a:rPr lang="zh-CN" altLang="en-US" sz="2800" dirty="0"/>
              <a:t> </a:t>
            </a:r>
            <a:endParaRPr lang="en-US" altLang="zh-CN" sz="2800" dirty="0"/>
          </a:p>
        </p:txBody>
      </p:sp>
      <p:sp>
        <p:nvSpPr>
          <p:cNvPr id="64" name="文本框 63">
            <a:extLst>
              <a:ext uri="{FF2B5EF4-FFF2-40B4-BE49-F238E27FC236}">
                <a16:creationId xmlns:a16="http://schemas.microsoft.com/office/drawing/2014/main" id="{4D291BBF-1885-431C-81C4-385B25F1F852}"/>
              </a:ext>
            </a:extLst>
          </p:cNvPr>
          <p:cNvSpPr txBox="1"/>
          <p:nvPr/>
        </p:nvSpPr>
        <p:spPr>
          <a:xfrm>
            <a:off x="2799755" y="2907047"/>
            <a:ext cx="574196" cy="307777"/>
          </a:xfrm>
          <a:prstGeom prst="rect">
            <a:avLst/>
          </a:prstGeom>
          <a:noFill/>
        </p:spPr>
        <p:txBody>
          <a:bodyPr wrap="none" rtlCol="0">
            <a:spAutoFit/>
          </a:bodyPr>
          <a:lstStyle/>
          <a:p>
            <a:r>
              <a:rPr lang="en-US" altLang="zh-CN" sz="1400" dirty="0"/>
              <a:t>BS 1</a:t>
            </a:r>
            <a:endParaRPr lang="zh-CN" altLang="en-US" sz="1400" dirty="0"/>
          </a:p>
        </p:txBody>
      </p:sp>
      <p:sp>
        <p:nvSpPr>
          <p:cNvPr id="67" name="文本框 66">
            <a:extLst>
              <a:ext uri="{FF2B5EF4-FFF2-40B4-BE49-F238E27FC236}">
                <a16:creationId xmlns:a16="http://schemas.microsoft.com/office/drawing/2014/main" id="{A5D8A67A-77E5-4DD2-8F35-8AF733B421CB}"/>
              </a:ext>
            </a:extLst>
          </p:cNvPr>
          <p:cNvSpPr txBox="1"/>
          <p:nvPr/>
        </p:nvSpPr>
        <p:spPr>
          <a:xfrm>
            <a:off x="2779619" y="4970194"/>
            <a:ext cx="595035" cy="307777"/>
          </a:xfrm>
          <a:prstGeom prst="rect">
            <a:avLst/>
          </a:prstGeom>
          <a:noFill/>
        </p:spPr>
        <p:txBody>
          <a:bodyPr wrap="none" rtlCol="0">
            <a:spAutoFit/>
          </a:bodyPr>
          <a:lstStyle/>
          <a:p>
            <a:r>
              <a:rPr lang="en-US" altLang="zh-CN" sz="1400" dirty="0"/>
              <a:t>BS B</a:t>
            </a:r>
            <a:endParaRPr lang="zh-CN" altLang="en-US" sz="1400" dirty="0"/>
          </a:p>
        </p:txBody>
      </p:sp>
      <p:sp>
        <p:nvSpPr>
          <p:cNvPr id="68" name="文本框 67">
            <a:extLst>
              <a:ext uri="{FF2B5EF4-FFF2-40B4-BE49-F238E27FC236}">
                <a16:creationId xmlns:a16="http://schemas.microsoft.com/office/drawing/2014/main" id="{2E3E928D-B8E7-47DE-BA50-5E4EBAD1E92B}"/>
              </a:ext>
            </a:extLst>
          </p:cNvPr>
          <p:cNvSpPr txBox="1"/>
          <p:nvPr/>
        </p:nvSpPr>
        <p:spPr>
          <a:xfrm>
            <a:off x="5531576" y="1659054"/>
            <a:ext cx="593432" cy="307777"/>
          </a:xfrm>
          <a:prstGeom prst="rect">
            <a:avLst/>
          </a:prstGeom>
          <a:noFill/>
        </p:spPr>
        <p:txBody>
          <a:bodyPr wrap="none" rtlCol="0">
            <a:spAutoFit/>
          </a:bodyPr>
          <a:lstStyle/>
          <a:p>
            <a:r>
              <a:rPr lang="en-US" altLang="zh-CN" sz="1400" dirty="0"/>
              <a:t>RIS </a:t>
            </a:r>
            <a:r>
              <a:rPr lang="en-US" altLang="zh-CN" sz="1400" i="1" dirty="0"/>
              <a:t>r</a:t>
            </a:r>
            <a:endParaRPr lang="zh-CN" altLang="en-US" sz="1400" i="1" dirty="0"/>
          </a:p>
        </p:txBody>
      </p:sp>
      <p:sp>
        <p:nvSpPr>
          <p:cNvPr id="69" name="文本框 68">
            <a:extLst>
              <a:ext uri="{FF2B5EF4-FFF2-40B4-BE49-F238E27FC236}">
                <a16:creationId xmlns:a16="http://schemas.microsoft.com/office/drawing/2014/main" id="{0F371C82-1716-48A3-9743-96E3AE02EBE0}"/>
              </a:ext>
            </a:extLst>
          </p:cNvPr>
          <p:cNvSpPr txBox="1"/>
          <p:nvPr/>
        </p:nvSpPr>
        <p:spPr>
          <a:xfrm>
            <a:off x="6829654" y="1664782"/>
            <a:ext cx="663964" cy="307777"/>
          </a:xfrm>
          <a:prstGeom prst="rect">
            <a:avLst/>
          </a:prstGeom>
          <a:noFill/>
        </p:spPr>
        <p:txBody>
          <a:bodyPr wrap="none" rtlCol="0">
            <a:spAutoFit/>
          </a:bodyPr>
          <a:lstStyle/>
          <a:p>
            <a:r>
              <a:rPr lang="en-US" altLang="zh-CN" sz="1400" dirty="0"/>
              <a:t>RIS R</a:t>
            </a:r>
            <a:endParaRPr lang="zh-CN" altLang="en-US" sz="1400" dirty="0"/>
          </a:p>
        </p:txBody>
      </p:sp>
      <p:sp>
        <p:nvSpPr>
          <p:cNvPr id="70" name="文本框 69">
            <a:extLst>
              <a:ext uri="{FF2B5EF4-FFF2-40B4-BE49-F238E27FC236}">
                <a16:creationId xmlns:a16="http://schemas.microsoft.com/office/drawing/2014/main" id="{0DC4E16F-F10C-4AC3-879D-D75EEF67981E}"/>
              </a:ext>
            </a:extLst>
          </p:cNvPr>
          <p:cNvSpPr txBox="1"/>
          <p:nvPr/>
        </p:nvSpPr>
        <p:spPr>
          <a:xfrm>
            <a:off x="7333735" y="3563314"/>
            <a:ext cx="681597" cy="307777"/>
          </a:xfrm>
          <a:prstGeom prst="rect">
            <a:avLst/>
          </a:prstGeom>
          <a:noFill/>
        </p:spPr>
        <p:txBody>
          <a:bodyPr wrap="none" rtlCol="0">
            <a:spAutoFit/>
          </a:bodyPr>
          <a:lstStyle/>
          <a:p>
            <a:r>
              <a:rPr lang="en-US" altLang="zh-CN" sz="1400" dirty="0"/>
              <a:t>user 1</a:t>
            </a:r>
            <a:endParaRPr lang="zh-CN" altLang="en-US" sz="1400" dirty="0"/>
          </a:p>
        </p:txBody>
      </p:sp>
      <p:sp>
        <p:nvSpPr>
          <p:cNvPr id="73" name="文本框 72">
            <a:extLst>
              <a:ext uri="{FF2B5EF4-FFF2-40B4-BE49-F238E27FC236}">
                <a16:creationId xmlns:a16="http://schemas.microsoft.com/office/drawing/2014/main" id="{450A7DC0-DA9C-48FE-AD20-E13AC6EE1705}"/>
              </a:ext>
            </a:extLst>
          </p:cNvPr>
          <p:cNvSpPr txBox="1"/>
          <p:nvPr/>
        </p:nvSpPr>
        <p:spPr>
          <a:xfrm>
            <a:off x="7326778" y="4219371"/>
            <a:ext cx="671979" cy="307777"/>
          </a:xfrm>
          <a:prstGeom prst="rect">
            <a:avLst/>
          </a:prstGeom>
          <a:noFill/>
        </p:spPr>
        <p:txBody>
          <a:bodyPr wrap="none" rtlCol="0">
            <a:spAutoFit/>
          </a:bodyPr>
          <a:lstStyle/>
          <a:p>
            <a:r>
              <a:rPr lang="en-US" altLang="zh-CN" sz="1400" dirty="0"/>
              <a:t>user </a:t>
            </a:r>
            <a:r>
              <a:rPr lang="en-US" altLang="zh-CN" sz="1400" i="1" dirty="0"/>
              <a:t>k</a:t>
            </a:r>
            <a:endParaRPr lang="zh-CN" altLang="en-US" sz="1400" i="1" dirty="0"/>
          </a:p>
        </p:txBody>
      </p:sp>
      <p:cxnSp>
        <p:nvCxnSpPr>
          <p:cNvPr id="74" name="直接箭头连接符 73">
            <a:extLst>
              <a:ext uri="{FF2B5EF4-FFF2-40B4-BE49-F238E27FC236}">
                <a16:creationId xmlns:a16="http://schemas.microsoft.com/office/drawing/2014/main" id="{60F88060-5920-4B71-BB94-D02D67D39A07}"/>
              </a:ext>
            </a:extLst>
          </p:cNvPr>
          <p:cNvCxnSpPr>
            <a:cxnSpLocks/>
          </p:cNvCxnSpPr>
          <p:nvPr/>
        </p:nvCxnSpPr>
        <p:spPr>
          <a:xfrm flipV="1">
            <a:off x="3858699" y="2289018"/>
            <a:ext cx="1959001" cy="1783200"/>
          </a:xfrm>
          <a:prstGeom prst="straightConnector1">
            <a:avLst/>
          </a:prstGeom>
          <a:ln>
            <a:solidFill>
              <a:srgbClr val="C00000"/>
            </a:solidFill>
            <a:prstDash val="solid"/>
            <a:tailEnd type="triangle"/>
          </a:ln>
        </p:spPr>
        <p:style>
          <a:lnRef idx="3">
            <a:schemeClr val="accent2"/>
          </a:lnRef>
          <a:fillRef idx="0">
            <a:schemeClr val="accent2"/>
          </a:fillRef>
          <a:effectRef idx="2">
            <a:schemeClr val="accent2"/>
          </a:effectRef>
          <a:fontRef idx="minor">
            <a:schemeClr val="tx1"/>
          </a:fontRef>
        </p:style>
      </p:cxnSp>
      <p:cxnSp>
        <p:nvCxnSpPr>
          <p:cNvPr id="75" name="直接箭头连接符 74">
            <a:extLst>
              <a:ext uri="{FF2B5EF4-FFF2-40B4-BE49-F238E27FC236}">
                <a16:creationId xmlns:a16="http://schemas.microsoft.com/office/drawing/2014/main" id="{18F3D4AF-180A-4FDA-8E9C-9E0B91B068D2}"/>
              </a:ext>
            </a:extLst>
          </p:cNvPr>
          <p:cNvCxnSpPr>
            <a:cxnSpLocks/>
            <a:stCxn id="30" idx="2"/>
          </p:cNvCxnSpPr>
          <p:nvPr/>
        </p:nvCxnSpPr>
        <p:spPr>
          <a:xfrm>
            <a:off x="5902769" y="2300300"/>
            <a:ext cx="1069727" cy="1875351"/>
          </a:xfrm>
          <a:prstGeom prst="straightConnector1">
            <a:avLst/>
          </a:prstGeom>
          <a:ln>
            <a:solidFill>
              <a:srgbClr val="C00000"/>
            </a:solidFill>
            <a:prstDash val="solid"/>
            <a:tailEnd type="triangle"/>
          </a:ln>
        </p:spPr>
        <p:style>
          <a:lnRef idx="3">
            <a:schemeClr val="accent2"/>
          </a:lnRef>
          <a:fillRef idx="0">
            <a:schemeClr val="accent2"/>
          </a:fillRef>
          <a:effectRef idx="2">
            <a:schemeClr val="accent2"/>
          </a:effectRef>
          <a:fontRef idx="minor">
            <a:schemeClr val="tx1"/>
          </a:fontRef>
        </p:style>
      </p:cxnSp>
      <p:cxnSp>
        <p:nvCxnSpPr>
          <p:cNvPr id="76" name="直接箭头连接符 75">
            <a:extLst>
              <a:ext uri="{FF2B5EF4-FFF2-40B4-BE49-F238E27FC236}">
                <a16:creationId xmlns:a16="http://schemas.microsoft.com/office/drawing/2014/main" id="{2B7C9B82-4E06-41EC-880E-B5C624DD9A98}"/>
              </a:ext>
            </a:extLst>
          </p:cNvPr>
          <p:cNvCxnSpPr>
            <a:cxnSpLocks/>
          </p:cNvCxnSpPr>
          <p:nvPr/>
        </p:nvCxnSpPr>
        <p:spPr>
          <a:xfrm>
            <a:off x="3858699" y="4072218"/>
            <a:ext cx="3095519" cy="228721"/>
          </a:xfrm>
          <a:prstGeom prst="straightConnector1">
            <a:avLst/>
          </a:prstGeom>
          <a:ln>
            <a:solidFill>
              <a:srgbClr val="C00000"/>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78" name="矩形 77">
            <a:extLst>
              <a:ext uri="{FF2B5EF4-FFF2-40B4-BE49-F238E27FC236}">
                <a16:creationId xmlns:a16="http://schemas.microsoft.com/office/drawing/2014/main" id="{40B9C106-3AB6-428C-BCD6-1FEDB2EFF257}"/>
              </a:ext>
            </a:extLst>
          </p:cNvPr>
          <p:cNvSpPr/>
          <p:nvPr/>
        </p:nvSpPr>
        <p:spPr>
          <a:xfrm>
            <a:off x="4092654" y="1925946"/>
            <a:ext cx="737882" cy="748704"/>
          </a:xfrm>
          <a:prstGeom prst="rect">
            <a:avLst/>
          </a:prstGeom>
          <a:solidFill>
            <a:schemeClr val="accent1">
              <a:lumMod val="40000"/>
              <a:lumOff val="60000"/>
            </a:schemeClr>
          </a:solidFill>
          <a:ln w="635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C5E38250-37E0-4690-B8D9-49310F88BA67}"/>
              </a:ext>
            </a:extLst>
          </p:cNvPr>
          <p:cNvSpPr/>
          <p:nvPr/>
        </p:nvSpPr>
        <p:spPr>
          <a:xfrm>
            <a:off x="4148603" y="200061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75F9BA05-152F-4143-86D7-C5F0411535EC}"/>
              </a:ext>
            </a:extLst>
          </p:cNvPr>
          <p:cNvSpPr/>
          <p:nvPr/>
        </p:nvSpPr>
        <p:spPr>
          <a:xfrm>
            <a:off x="4314793" y="200061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51C83C8C-A6AF-45D0-8559-8BEB3DDD7DD2}"/>
              </a:ext>
            </a:extLst>
          </p:cNvPr>
          <p:cNvSpPr/>
          <p:nvPr/>
        </p:nvSpPr>
        <p:spPr>
          <a:xfrm>
            <a:off x="4484084" y="200061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620F8C8C-3F2C-42BC-AECC-17EE03CCFF0A}"/>
              </a:ext>
            </a:extLst>
          </p:cNvPr>
          <p:cNvSpPr/>
          <p:nvPr/>
        </p:nvSpPr>
        <p:spPr>
          <a:xfrm>
            <a:off x="4653376" y="200061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B522A0F3-A715-4B35-B4B8-1CE464E7DDED}"/>
              </a:ext>
            </a:extLst>
          </p:cNvPr>
          <p:cNvSpPr/>
          <p:nvPr/>
        </p:nvSpPr>
        <p:spPr>
          <a:xfrm>
            <a:off x="4148603" y="21680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A6CB600D-5B77-4396-81C3-D36B0A3A802B}"/>
              </a:ext>
            </a:extLst>
          </p:cNvPr>
          <p:cNvSpPr/>
          <p:nvPr/>
        </p:nvSpPr>
        <p:spPr>
          <a:xfrm>
            <a:off x="4314793" y="21680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441AAAD7-FCD2-486B-A932-32AF7FDB7247}"/>
              </a:ext>
            </a:extLst>
          </p:cNvPr>
          <p:cNvSpPr/>
          <p:nvPr/>
        </p:nvSpPr>
        <p:spPr>
          <a:xfrm>
            <a:off x="4484084" y="21680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E2253B1D-378B-48A1-85FA-9F1179CDF935}"/>
              </a:ext>
            </a:extLst>
          </p:cNvPr>
          <p:cNvSpPr/>
          <p:nvPr/>
        </p:nvSpPr>
        <p:spPr>
          <a:xfrm>
            <a:off x="4653376" y="2168061"/>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DBBC3142-E1C5-4FE0-9549-5D34522E5B9C}"/>
              </a:ext>
            </a:extLst>
          </p:cNvPr>
          <p:cNvSpPr/>
          <p:nvPr/>
        </p:nvSpPr>
        <p:spPr>
          <a:xfrm>
            <a:off x="4148603" y="233550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E15BEC3F-0DF6-49E5-BD5E-09F2CA704EE8}"/>
              </a:ext>
            </a:extLst>
          </p:cNvPr>
          <p:cNvSpPr/>
          <p:nvPr/>
        </p:nvSpPr>
        <p:spPr>
          <a:xfrm>
            <a:off x="4314793" y="233550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025138C2-BF7E-4C23-A5E6-985CF3B97A48}"/>
              </a:ext>
            </a:extLst>
          </p:cNvPr>
          <p:cNvSpPr/>
          <p:nvPr/>
        </p:nvSpPr>
        <p:spPr>
          <a:xfrm>
            <a:off x="4484084" y="233550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AF5D1A76-67A4-43B0-84E8-1BDF1E83682A}"/>
              </a:ext>
            </a:extLst>
          </p:cNvPr>
          <p:cNvSpPr/>
          <p:nvPr/>
        </p:nvSpPr>
        <p:spPr>
          <a:xfrm>
            <a:off x="4653376" y="2335505"/>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2F68B0FF-9E50-4822-B7AE-4997F60ACD28}"/>
              </a:ext>
            </a:extLst>
          </p:cNvPr>
          <p:cNvSpPr/>
          <p:nvPr/>
        </p:nvSpPr>
        <p:spPr>
          <a:xfrm>
            <a:off x="4148603" y="2502949"/>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7A0CD752-9A91-4408-8549-C103E4436D0A}"/>
              </a:ext>
            </a:extLst>
          </p:cNvPr>
          <p:cNvSpPr/>
          <p:nvPr/>
        </p:nvSpPr>
        <p:spPr>
          <a:xfrm>
            <a:off x="4314793" y="2502949"/>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ADA6265-E401-4E5C-9B4C-AEA0A7CD707E}"/>
              </a:ext>
            </a:extLst>
          </p:cNvPr>
          <p:cNvSpPr/>
          <p:nvPr/>
        </p:nvSpPr>
        <p:spPr>
          <a:xfrm>
            <a:off x="4484084" y="2502949"/>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4219ED27-47DF-4BB7-B332-923E1A7465BA}"/>
              </a:ext>
            </a:extLst>
          </p:cNvPr>
          <p:cNvSpPr/>
          <p:nvPr/>
        </p:nvSpPr>
        <p:spPr>
          <a:xfrm>
            <a:off x="4653376" y="2502949"/>
            <a:ext cx="119657" cy="113893"/>
          </a:xfrm>
          <a:prstGeom prst="rect">
            <a:avLst/>
          </a:prstGeom>
          <a:solidFill>
            <a:srgbClr val="FFC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文本框 94">
            <a:extLst>
              <a:ext uri="{FF2B5EF4-FFF2-40B4-BE49-F238E27FC236}">
                <a16:creationId xmlns:a16="http://schemas.microsoft.com/office/drawing/2014/main" id="{63E9BCB5-46D6-4696-9DD7-61A8FA9CEB20}"/>
              </a:ext>
            </a:extLst>
          </p:cNvPr>
          <p:cNvSpPr txBox="1"/>
          <p:nvPr/>
        </p:nvSpPr>
        <p:spPr>
          <a:xfrm>
            <a:off x="4871229" y="1983716"/>
            <a:ext cx="546515" cy="523220"/>
          </a:xfrm>
          <a:prstGeom prst="rect">
            <a:avLst/>
          </a:prstGeom>
          <a:noFill/>
        </p:spPr>
        <p:txBody>
          <a:bodyPr wrap="square" rtlCol="0">
            <a:spAutoFit/>
          </a:bodyPr>
          <a:lstStyle/>
          <a:p>
            <a:r>
              <a:rPr lang="en-US" altLang="zh-CN" sz="2800" dirty="0"/>
              <a:t>. .</a:t>
            </a:r>
            <a:r>
              <a:rPr lang="zh-CN" altLang="en-US" sz="2800" dirty="0"/>
              <a:t> </a:t>
            </a:r>
            <a:endParaRPr lang="en-US" altLang="zh-CN" sz="2800" dirty="0"/>
          </a:p>
        </p:txBody>
      </p:sp>
      <p:sp>
        <p:nvSpPr>
          <p:cNvPr id="96" name="文本框 95">
            <a:extLst>
              <a:ext uri="{FF2B5EF4-FFF2-40B4-BE49-F238E27FC236}">
                <a16:creationId xmlns:a16="http://schemas.microsoft.com/office/drawing/2014/main" id="{09073351-A130-4EE4-8F45-AD3B1D2BB767}"/>
              </a:ext>
            </a:extLst>
          </p:cNvPr>
          <p:cNvSpPr txBox="1"/>
          <p:nvPr/>
        </p:nvSpPr>
        <p:spPr>
          <a:xfrm>
            <a:off x="4173405" y="1649315"/>
            <a:ext cx="633507" cy="307777"/>
          </a:xfrm>
          <a:prstGeom prst="rect">
            <a:avLst/>
          </a:prstGeom>
          <a:noFill/>
        </p:spPr>
        <p:txBody>
          <a:bodyPr wrap="none" rtlCol="0">
            <a:spAutoFit/>
          </a:bodyPr>
          <a:lstStyle/>
          <a:p>
            <a:r>
              <a:rPr lang="en-US" altLang="zh-CN" sz="1400" dirty="0"/>
              <a:t>RIS 1</a:t>
            </a:r>
            <a:endParaRPr lang="zh-CN" altLang="en-US" sz="1400" dirty="0"/>
          </a:p>
        </p:txBody>
      </p:sp>
      <p:sp>
        <p:nvSpPr>
          <p:cNvPr id="97" name="文本框 96">
            <a:extLst>
              <a:ext uri="{FF2B5EF4-FFF2-40B4-BE49-F238E27FC236}">
                <a16:creationId xmlns:a16="http://schemas.microsoft.com/office/drawing/2014/main" id="{202D5818-302B-4DCE-A738-705164E69E6D}"/>
              </a:ext>
            </a:extLst>
          </p:cNvPr>
          <p:cNvSpPr txBox="1"/>
          <p:nvPr/>
        </p:nvSpPr>
        <p:spPr>
          <a:xfrm>
            <a:off x="7333734" y="4883433"/>
            <a:ext cx="702436" cy="307777"/>
          </a:xfrm>
          <a:prstGeom prst="rect">
            <a:avLst/>
          </a:prstGeom>
          <a:noFill/>
        </p:spPr>
        <p:txBody>
          <a:bodyPr wrap="none" rtlCol="0">
            <a:spAutoFit/>
          </a:bodyPr>
          <a:lstStyle/>
          <a:p>
            <a:r>
              <a:rPr lang="en-US" altLang="zh-CN" sz="1400" dirty="0"/>
              <a:t>user K</a:t>
            </a:r>
            <a:endParaRPr lang="zh-CN" altLang="en-US" sz="1400" dirty="0"/>
          </a:p>
        </p:txBody>
      </p:sp>
      <p:sp>
        <p:nvSpPr>
          <p:cNvPr id="100" name="文本框 99">
            <a:extLst>
              <a:ext uri="{FF2B5EF4-FFF2-40B4-BE49-F238E27FC236}">
                <a16:creationId xmlns:a16="http://schemas.microsoft.com/office/drawing/2014/main" id="{6540F271-3058-4D8E-8D2B-EC124920E6AF}"/>
              </a:ext>
            </a:extLst>
          </p:cNvPr>
          <p:cNvSpPr txBox="1"/>
          <p:nvPr/>
        </p:nvSpPr>
        <p:spPr>
          <a:xfrm>
            <a:off x="2778771" y="3935147"/>
            <a:ext cx="574196" cy="307777"/>
          </a:xfrm>
          <a:prstGeom prst="rect">
            <a:avLst/>
          </a:prstGeom>
          <a:noFill/>
        </p:spPr>
        <p:txBody>
          <a:bodyPr wrap="none" rtlCol="0">
            <a:spAutoFit/>
          </a:bodyPr>
          <a:lstStyle/>
          <a:p>
            <a:r>
              <a:rPr lang="en-US" altLang="zh-CN" sz="1400" dirty="0"/>
              <a:t>BS </a:t>
            </a:r>
            <a:r>
              <a:rPr lang="en-US" altLang="zh-CN" sz="1400" i="1" dirty="0"/>
              <a:t>b</a:t>
            </a:r>
            <a:endParaRPr lang="zh-CN" altLang="en-US" sz="1400" i="1" dirty="0"/>
          </a:p>
        </p:txBody>
      </p:sp>
      <p:graphicFrame>
        <p:nvGraphicFramePr>
          <p:cNvPr id="101" name="对象 100">
            <a:extLst>
              <a:ext uri="{FF2B5EF4-FFF2-40B4-BE49-F238E27FC236}">
                <a16:creationId xmlns:a16="http://schemas.microsoft.com/office/drawing/2014/main" id="{79772286-E9CE-4979-99C8-BC67D48A5815}"/>
              </a:ext>
            </a:extLst>
          </p:cNvPr>
          <p:cNvGraphicFramePr>
            <a:graphicFrameLocks noChangeAspect="1"/>
          </p:cNvGraphicFramePr>
          <p:nvPr/>
        </p:nvGraphicFramePr>
        <p:xfrm>
          <a:off x="5037089" y="3160713"/>
          <a:ext cx="573088" cy="355600"/>
        </p:xfrm>
        <a:graphic>
          <a:graphicData uri="http://schemas.openxmlformats.org/presentationml/2006/ole">
            <mc:AlternateContent xmlns:mc="http://schemas.openxmlformats.org/markup-compatibility/2006">
              <mc:Choice xmlns:v="urn:schemas-microsoft-com:vml" Requires="v">
                <p:oleObj spid="_x0000_s77394" name="Equation" r:id="rId4" imgW="380880" imgH="241200" progId="Equation.DSMT4">
                  <p:embed/>
                </p:oleObj>
              </mc:Choice>
              <mc:Fallback>
                <p:oleObj name="Equation" r:id="rId4" imgW="380880" imgH="241200" progId="Equation.DSMT4">
                  <p:embed/>
                  <p:pic>
                    <p:nvPicPr>
                      <p:cNvPr id="101" name="对象 100">
                        <a:extLst>
                          <a:ext uri="{FF2B5EF4-FFF2-40B4-BE49-F238E27FC236}">
                            <a16:creationId xmlns:a16="http://schemas.microsoft.com/office/drawing/2014/main" id="{79772286-E9CE-4979-99C8-BC67D48A5815}"/>
                          </a:ext>
                        </a:extLst>
                      </p:cNvPr>
                      <p:cNvPicPr>
                        <a:picLocks noChangeAspect="1" noChangeArrowheads="1"/>
                      </p:cNvPicPr>
                      <p:nvPr/>
                    </p:nvPicPr>
                    <p:blipFill>
                      <a:blip r:embed="rId5"/>
                      <a:srcRect/>
                      <a:stretch>
                        <a:fillRect/>
                      </a:stretch>
                    </p:blipFill>
                    <p:spPr bwMode="auto">
                      <a:xfrm>
                        <a:off x="5037089" y="3160713"/>
                        <a:ext cx="573088" cy="355600"/>
                      </a:xfrm>
                      <a:prstGeom prst="rect">
                        <a:avLst/>
                      </a:prstGeom>
                      <a:noFill/>
                    </p:spPr>
                  </p:pic>
                </p:oleObj>
              </mc:Fallback>
            </mc:AlternateContent>
          </a:graphicData>
        </a:graphic>
      </p:graphicFrame>
      <p:graphicFrame>
        <p:nvGraphicFramePr>
          <p:cNvPr id="102" name="对象 101">
            <a:extLst>
              <a:ext uri="{FF2B5EF4-FFF2-40B4-BE49-F238E27FC236}">
                <a16:creationId xmlns:a16="http://schemas.microsoft.com/office/drawing/2014/main" id="{6A40EF92-3F38-4A1C-80C0-5FE8568209F3}"/>
              </a:ext>
            </a:extLst>
          </p:cNvPr>
          <p:cNvGraphicFramePr>
            <a:graphicFrameLocks noChangeAspect="1"/>
          </p:cNvGraphicFramePr>
          <p:nvPr/>
        </p:nvGraphicFramePr>
        <p:xfrm>
          <a:off x="6610303" y="2921000"/>
          <a:ext cx="496887" cy="357188"/>
        </p:xfrm>
        <a:graphic>
          <a:graphicData uri="http://schemas.openxmlformats.org/presentationml/2006/ole">
            <mc:AlternateContent xmlns:mc="http://schemas.openxmlformats.org/markup-compatibility/2006">
              <mc:Choice xmlns:v="urn:schemas-microsoft-com:vml" Requires="v">
                <p:oleObj spid="_x0000_s77395" name="Equation" r:id="rId6" imgW="330120" imgH="241200" progId="Equation.DSMT4">
                  <p:embed/>
                </p:oleObj>
              </mc:Choice>
              <mc:Fallback>
                <p:oleObj name="Equation" r:id="rId6" imgW="330120" imgH="241200" progId="Equation.DSMT4">
                  <p:embed/>
                  <p:pic>
                    <p:nvPicPr>
                      <p:cNvPr id="102" name="对象 101">
                        <a:extLst>
                          <a:ext uri="{FF2B5EF4-FFF2-40B4-BE49-F238E27FC236}">
                            <a16:creationId xmlns:a16="http://schemas.microsoft.com/office/drawing/2014/main" id="{6A40EF92-3F38-4A1C-80C0-5FE8568209F3}"/>
                          </a:ext>
                        </a:extLst>
                      </p:cNvPr>
                      <p:cNvPicPr>
                        <a:picLocks noChangeAspect="1" noChangeArrowheads="1"/>
                      </p:cNvPicPr>
                      <p:nvPr/>
                    </p:nvPicPr>
                    <p:blipFill>
                      <a:blip r:embed="rId7"/>
                      <a:srcRect/>
                      <a:stretch>
                        <a:fillRect/>
                      </a:stretch>
                    </p:blipFill>
                    <p:spPr bwMode="auto">
                      <a:xfrm>
                        <a:off x="6610303" y="2921000"/>
                        <a:ext cx="496887" cy="357188"/>
                      </a:xfrm>
                      <a:prstGeom prst="rect">
                        <a:avLst/>
                      </a:prstGeom>
                      <a:noFill/>
                    </p:spPr>
                  </p:pic>
                </p:oleObj>
              </mc:Fallback>
            </mc:AlternateContent>
          </a:graphicData>
        </a:graphic>
      </p:graphicFrame>
      <p:graphicFrame>
        <p:nvGraphicFramePr>
          <p:cNvPr id="103" name="对象 102">
            <a:extLst>
              <a:ext uri="{FF2B5EF4-FFF2-40B4-BE49-F238E27FC236}">
                <a16:creationId xmlns:a16="http://schemas.microsoft.com/office/drawing/2014/main" id="{CB4A5715-7D6F-4F93-87B8-7D9008D54A07}"/>
              </a:ext>
            </a:extLst>
          </p:cNvPr>
          <p:cNvGraphicFramePr>
            <a:graphicFrameLocks noChangeAspect="1"/>
          </p:cNvGraphicFramePr>
          <p:nvPr/>
        </p:nvGraphicFramePr>
        <p:xfrm>
          <a:off x="5446664" y="4378325"/>
          <a:ext cx="571500" cy="357188"/>
        </p:xfrm>
        <a:graphic>
          <a:graphicData uri="http://schemas.openxmlformats.org/presentationml/2006/ole">
            <mc:AlternateContent xmlns:mc="http://schemas.openxmlformats.org/markup-compatibility/2006">
              <mc:Choice xmlns:v="urn:schemas-microsoft-com:vml" Requires="v">
                <p:oleObj spid="_x0000_s77396" name="Equation" r:id="rId8" imgW="380880" imgH="241200" progId="Equation.DSMT4">
                  <p:embed/>
                </p:oleObj>
              </mc:Choice>
              <mc:Fallback>
                <p:oleObj name="Equation" r:id="rId8" imgW="380880" imgH="241200" progId="Equation.DSMT4">
                  <p:embed/>
                  <p:pic>
                    <p:nvPicPr>
                      <p:cNvPr id="103" name="对象 102">
                        <a:extLst>
                          <a:ext uri="{FF2B5EF4-FFF2-40B4-BE49-F238E27FC236}">
                            <a16:creationId xmlns:a16="http://schemas.microsoft.com/office/drawing/2014/main" id="{CB4A5715-7D6F-4F93-87B8-7D9008D54A07}"/>
                          </a:ext>
                        </a:extLst>
                      </p:cNvPr>
                      <p:cNvPicPr>
                        <a:picLocks noChangeAspect="1" noChangeArrowheads="1"/>
                      </p:cNvPicPr>
                      <p:nvPr/>
                    </p:nvPicPr>
                    <p:blipFill>
                      <a:blip r:embed="rId9"/>
                      <a:srcRect/>
                      <a:stretch>
                        <a:fillRect/>
                      </a:stretch>
                    </p:blipFill>
                    <p:spPr bwMode="auto">
                      <a:xfrm>
                        <a:off x="5446664" y="4378325"/>
                        <a:ext cx="571500" cy="357188"/>
                      </a:xfrm>
                      <a:prstGeom prst="rect">
                        <a:avLst/>
                      </a:prstGeom>
                      <a:noFill/>
                    </p:spPr>
                  </p:pic>
                </p:oleObj>
              </mc:Fallback>
            </mc:AlternateContent>
          </a:graphicData>
        </a:graphic>
      </p:graphicFrame>
      <p:grpSp>
        <p:nvGrpSpPr>
          <p:cNvPr id="104" name="组合 103">
            <a:extLst>
              <a:ext uri="{FF2B5EF4-FFF2-40B4-BE49-F238E27FC236}">
                <a16:creationId xmlns:a16="http://schemas.microsoft.com/office/drawing/2014/main" id="{4FD90487-F9C3-4CCB-B07E-82C63F077942}"/>
              </a:ext>
            </a:extLst>
          </p:cNvPr>
          <p:cNvGrpSpPr/>
          <p:nvPr/>
        </p:nvGrpSpPr>
        <p:grpSpPr>
          <a:xfrm>
            <a:off x="3386424" y="2610848"/>
            <a:ext cx="458871" cy="782152"/>
            <a:chOff x="2446386" y="4275161"/>
            <a:chExt cx="1023254" cy="1772624"/>
          </a:xfrm>
        </p:grpSpPr>
        <p:pic>
          <p:nvPicPr>
            <p:cNvPr id="105" name="图片 104">
              <a:extLst>
                <a:ext uri="{FF2B5EF4-FFF2-40B4-BE49-F238E27FC236}">
                  <a16:creationId xmlns:a16="http://schemas.microsoft.com/office/drawing/2014/main" id="{C86E0B14-9404-443B-B9C5-4C90583656E8}"/>
                </a:ext>
              </a:extLst>
            </p:cNvPr>
            <p:cNvPicPr>
              <a:picLocks noChangeAspect="1"/>
            </p:cNvPicPr>
            <p:nvPr/>
          </p:nvPicPr>
          <p:blipFill rotWithShape="1">
            <a:blip r:embed="rId10"/>
            <a:srcRect t="27350"/>
            <a:stretch/>
          </p:blipFill>
          <p:spPr>
            <a:xfrm>
              <a:off x="2446386" y="4747608"/>
              <a:ext cx="1023254" cy="1300177"/>
            </a:xfrm>
            <a:prstGeom prst="rect">
              <a:avLst/>
            </a:prstGeom>
          </p:spPr>
        </p:pic>
        <p:sp>
          <p:nvSpPr>
            <p:cNvPr id="106" name="椭圆 105">
              <a:extLst>
                <a:ext uri="{FF2B5EF4-FFF2-40B4-BE49-F238E27FC236}">
                  <a16:creationId xmlns:a16="http://schemas.microsoft.com/office/drawing/2014/main" id="{75C0A999-C38E-40CD-B620-D1C30EE4D35E}"/>
                </a:ext>
              </a:extLst>
            </p:cNvPr>
            <p:cNvSpPr/>
            <p:nvPr/>
          </p:nvSpPr>
          <p:spPr>
            <a:xfrm>
              <a:off x="2465661" y="4548289"/>
              <a:ext cx="979982" cy="199319"/>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07" name="直接连接符 106">
              <a:extLst>
                <a:ext uri="{FF2B5EF4-FFF2-40B4-BE49-F238E27FC236}">
                  <a16:creationId xmlns:a16="http://schemas.microsoft.com/office/drawing/2014/main" id="{254679D2-7980-4A69-97E4-890338E9AC5D}"/>
                </a:ext>
              </a:extLst>
            </p:cNvPr>
            <p:cNvCxnSpPr>
              <a:endCxn id="106" idx="2"/>
            </p:cNvCxnSpPr>
            <p:nvPr/>
          </p:nvCxnSpPr>
          <p:spPr>
            <a:xfrm>
              <a:off x="2465661" y="437482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直接连接符 107">
              <a:extLst>
                <a:ext uri="{FF2B5EF4-FFF2-40B4-BE49-F238E27FC236}">
                  <a16:creationId xmlns:a16="http://schemas.microsoft.com/office/drawing/2014/main" id="{257DF776-D1F2-49F9-9B37-9E8FAB682E97}"/>
                </a:ext>
              </a:extLst>
            </p:cNvPr>
            <p:cNvCxnSpPr/>
            <p:nvPr/>
          </p:nvCxnSpPr>
          <p:spPr>
            <a:xfrm>
              <a:off x="2592515"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直接连接符 108">
              <a:extLst>
                <a:ext uri="{FF2B5EF4-FFF2-40B4-BE49-F238E27FC236}">
                  <a16:creationId xmlns:a16="http://schemas.microsoft.com/office/drawing/2014/main" id="{C19270FA-EBE9-4323-A504-A18F5A391903}"/>
                </a:ext>
              </a:extLst>
            </p:cNvPr>
            <p:cNvCxnSpPr/>
            <p:nvPr/>
          </p:nvCxnSpPr>
          <p:spPr>
            <a:xfrm>
              <a:off x="2535306" y="4416532"/>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直接连接符 109">
              <a:extLst>
                <a:ext uri="{FF2B5EF4-FFF2-40B4-BE49-F238E27FC236}">
                  <a16:creationId xmlns:a16="http://schemas.microsoft.com/office/drawing/2014/main" id="{5D90619A-128C-419B-9B8B-6804A3CA601A}"/>
                </a:ext>
              </a:extLst>
            </p:cNvPr>
            <p:cNvCxnSpPr/>
            <p:nvPr/>
          </p:nvCxnSpPr>
          <p:spPr>
            <a:xfrm>
              <a:off x="2644750" y="4439065"/>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直接连接符 110">
              <a:extLst>
                <a:ext uri="{FF2B5EF4-FFF2-40B4-BE49-F238E27FC236}">
                  <a16:creationId xmlns:a16="http://schemas.microsoft.com/office/drawing/2014/main" id="{57129CDC-D43F-4B04-BCEE-64E7F32BD8BC}"/>
                </a:ext>
              </a:extLst>
            </p:cNvPr>
            <p:cNvCxnSpPr/>
            <p:nvPr/>
          </p:nvCxnSpPr>
          <p:spPr>
            <a:xfrm>
              <a:off x="2716883" y="427757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直接连接符 111">
              <a:extLst>
                <a:ext uri="{FF2B5EF4-FFF2-40B4-BE49-F238E27FC236}">
                  <a16:creationId xmlns:a16="http://schemas.microsoft.com/office/drawing/2014/main" id="{EAC23D73-2D88-4725-8369-B399CE07B266}"/>
                </a:ext>
              </a:extLst>
            </p:cNvPr>
            <p:cNvCxnSpPr/>
            <p:nvPr/>
          </p:nvCxnSpPr>
          <p:spPr>
            <a:xfrm>
              <a:off x="277657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直接连接符 112">
              <a:extLst>
                <a:ext uri="{FF2B5EF4-FFF2-40B4-BE49-F238E27FC236}">
                  <a16:creationId xmlns:a16="http://schemas.microsoft.com/office/drawing/2014/main" id="{C57370DA-80BD-49C2-83F4-59E8A55BFFE9}"/>
                </a:ext>
              </a:extLst>
            </p:cNvPr>
            <p:cNvCxnSpPr/>
            <p:nvPr/>
          </p:nvCxnSpPr>
          <p:spPr>
            <a:xfrm>
              <a:off x="2917114" y="4464178"/>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直接连接符 113">
              <a:extLst>
                <a:ext uri="{FF2B5EF4-FFF2-40B4-BE49-F238E27FC236}">
                  <a16:creationId xmlns:a16="http://schemas.microsoft.com/office/drawing/2014/main" id="{24E6117A-04C9-422E-88E8-C0265B318934}"/>
                </a:ext>
              </a:extLst>
            </p:cNvPr>
            <p:cNvCxnSpPr/>
            <p:nvPr/>
          </p:nvCxnSpPr>
          <p:spPr>
            <a:xfrm>
              <a:off x="3056405" y="446178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直接连接符 114">
              <a:extLst>
                <a:ext uri="{FF2B5EF4-FFF2-40B4-BE49-F238E27FC236}">
                  <a16:creationId xmlns:a16="http://schemas.microsoft.com/office/drawing/2014/main" id="{4B168052-AFA7-4350-B31F-76F9B141E73E}"/>
                </a:ext>
              </a:extLst>
            </p:cNvPr>
            <p:cNvCxnSpPr/>
            <p:nvPr/>
          </p:nvCxnSpPr>
          <p:spPr>
            <a:xfrm>
              <a:off x="319320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直接连接符 115">
              <a:extLst>
                <a:ext uri="{FF2B5EF4-FFF2-40B4-BE49-F238E27FC236}">
                  <a16:creationId xmlns:a16="http://schemas.microsoft.com/office/drawing/2014/main" id="{48CAB897-D990-4021-98E8-48658C836F66}"/>
                </a:ext>
              </a:extLst>
            </p:cNvPr>
            <p:cNvCxnSpPr/>
            <p:nvPr/>
          </p:nvCxnSpPr>
          <p:spPr>
            <a:xfrm>
              <a:off x="2851200"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直接连接符 116">
              <a:extLst>
                <a:ext uri="{FF2B5EF4-FFF2-40B4-BE49-F238E27FC236}">
                  <a16:creationId xmlns:a16="http://schemas.microsoft.com/office/drawing/2014/main" id="{B10A7B5B-4E2E-408D-98DE-166B6CD11C49}"/>
                </a:ext>
              </a:extLst>
            </p:cNvPr>
            <p:cNvCxnSpPr/>
            <p:nvPr/>
          </p:nvCxnSpPr>
          <p:spPr>
            <a:xfrm>
              <a:off x="2996295"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直接连接符 117">
              <a:extLst>
                <a:ext uri="{FF2B5EF4-FFF2-40B4-BE49-F238E27FC236}">
                  <a16:creationId xmlns:a16="http://schemas.microsoft.com/office/drawing/2014/main" id="{262F21CD-8EFE-4528-A4D1-0C22882F47AA}"/>
                </a:ext>
              </a:extLst>
            </p:cNvPr>
            <p:cNvCxnSpPr/>
            <p:nvPr/>
          </p:nvCxnSpPr>
          <p:spPr>
            <a:xfrm>
              <a:off x="3139317"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直接连接符 118">
              <a:extLst>
                <a:ext uri="{FF2B5EF4-FFF2-40B4-BE49-F238E27FC236}">
                  <a16:creationId xmlns:a16="http://schemas.microsoft.com/office/drawing/2014/main" id="{8088FF34-FCA0-4EFD-9C1C-45232DFB179A}"/>
                </a:ext>
              </a:extLst>
            </p:cNvPr>
            <p:cNvCxnSpPr/>
            <p:nvPr/>
          </p:nvCxnSpPr>
          <p:spPr>
            <a:xfrm>
              <a:off x="3274048"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直接连接符 119">
              <a:extLst>
                <a:ext uri="{FF2B5EF4-FFF2-40B4-BE49-F238E27FC236}">
                  <a16:creationId xmlns:a16="http://schemas.microsoft.com/office/drawing/2014/main" id="{CFA3EB17-D060-4B50-B456-A56669574212}"/>
                </a:ext>
              </a:extLst>
            </p:cNvPr>
            <p:cNvCxnSpPr/>
            <p:nvPr/>
          </p:nvCxnSpPr>
          <p:spPr>
            <a:xfrm>
              <a:off x="3375615" y="432400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直接连接符 120">
              <a:extLst>
                <a:ext uri="{FF2B5EF4-FFF2-40B4-BE49-F238E27FC236}">
                  <a16:creationId xmlns:a16="http://schemas.microsoft.com/office/drawing/2014/main" id="{9D95CD0E-E96B-44C6-8266-871CC157D1B7}"/>
                </a:ext>
              </a:extLst>
            </p:cNvPr>
            <p:cNvCxnSpPr/>
            <p:nvPr/>
          </p:nvCxnSpPr>
          <p:spPr>
            <a:xfrm>
              <a:off x="3439908" y="437766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直接连接符 121">
              <a:extLst>
                <a:ext uri="{FF2B5EF4-FFF2-40B4-BE49-F238E27FC236}">
                  <a16:creationId xmlns:a16="http://schemas.microsoft.com/office/drawing/2014/main" id="{217EF2EE-5EE9-4A0C-9065-5E2E974EB922}"/>
                </a:ext>
              </a:extLst>
            </p:cNvPr>
            <p:cNvCxnSpPr/>
            <p:nvPr/>
          </p:nvCxnSpPr>
          <p:spPr>
            <a:xfrm>
              <a:off x="3313698" y="444340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3" name="组合 122">
            <a:extLst>
              <a:ext uri="{FF2B5EF4-FFF2-40B4-BE49-F238E27FC236}">
                <a16:creationId xmlns:a16="http://schemas.microsoft.com/office/drawing/2014/main" id="{83485241-1D78-426C-A471-8CBA65B5F72B}"/>
              </a:ext>
            </a:extLst>
          </p:cNvPr>
          <p:cNvGrpSpPr/>
          <p:nvPr/>
        </p:nvGrpSpPr>
        <p:grpSpPr>
          <a:xfrm>
            <a:off x="3380630" y="3636264"/>
            <a:ext cx="458871" cy="782152"/>
            <a:chOff x="2446386" y="4275161"/>
            <a:chExt cx="1023254" cy="1772624"/>
          </a:xfrm>
        </p:grpSpPr>
        <p:pic>
          <p:nvPicPr>
            <p:cNvPr id="124" name="图片 123">
              <a:extLst>
                <a:ext uri="{FF2B5EF4-FFF2-40B4-BE49-F238E27FC236}">
                  <a16:creationId xmlns:a16="http://schemas.microsoft.com/office/drawing/2014/main" id="{8CBC0197-AA75-42E5-819B-4B53EAA33A94}"/>
                </a:ext>
              </a:extLst>
            </p:cNvPr>
            <p:cNvPicPr>
              <a:picLocks noChangeAspect="1"/>
            </p:cNvPicPr>
            <p:nvPr/>
          </p:nvPicPr>
          <p:blipFill rotWithShape="1">
            <a:blip r:embed="rId10"/>
            <a:srcRect t="27350"/>
            <a:stretch/>
          </p:blipFill>
          <p:spPr>
            <a:xfrm>
              <a:off x="2446386" y="4747608"/>
              <a:ext cx="1023254" cy="1300177"/>
            </a:xfrm>
            <a:prstGeom prst="rect">
              <a:avLst/>
            </a:prstGeom>
          </p:spPr>
        </p:pic>
        <p:sp>
          <p:nvSpPr>
            <p:cNvPr id="125" name="椭圆 124">
              <a:extLst>
                <a:ext uri="{FF2B5EF4-FFF2-40B4-BE49-F238E27FC236}">
                  <a16:creationId xmlns:a16="http://schemas.microsoft.com/office/drawing/2014/main" id="{32C6BD20-5FDD-424E-8C4A-4705B1241FAD}"/>
                </a:ext>
              </a:extLst>
            </p:cNvPr>
            <p:cNvSpPr/>
            <p:nvPr/>
          </p:nvSpPr>
          <p:spPr>
            <a:xfrm>
              <a:off x="2465661" y="4548289"/>
              <a:ext cx="979982" cy="199319"/>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26" name="直接连接符 125">
              <a:extLst>
                <a:ext uri="{FF2B5EF4-FFF2-40B4-BE49-F238E27FC236}">
                  <a16:creationId xmlns:a16="http://schemas.microsoft.com/office/drawing/2014/main" id="{B1894229-4A3B-48E0-89DE-12C68FA3CB8A}"/>
                </a:ext>
              </a:extLst>
            </p:cNvPr>
            <p:cNvCxnSpPr>
              <a:endCxn id="125" idx="2"/>
            </p:cNvCxnSpPr>
            <p:nvPr/>
          </p:nvCxnSpPr>
          <p:spPr>
            <a:xfrm>
              <a:off x="2465661" y="437482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直接连接符 126">
              <a:extLst>
                <a:ext uri="{FF2B5EF4-FFF2-40B4-BE49-F238E27FC236}">
                  <a16:creationId xmlns:a16="http://schemas.microsoft.com/office/drawing/2014/main" id="{A5C30943-3FEB-4331-A7E1-03208C3B8524}"/>
                </a:ext>
              </a:extLst>
            </p:cNvPr>
            <p:cNvCxnSpPr/>
            <p:nvPr/>
          </p:nvCxnSpPr>
          <p:spPr>
            <a:xfrm>
              <a:off x="2592515"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直接连接符 127">
              <a:extLst>
                <a:ext uri="{FF2B5EF4-FFF2-40B4-BE49-F238E27FC236}">
                  <a16:creationId xmlns:a16="http://schemas.microsoft.com/office/drawing/2014/main" id="{83606BEE-D97A-421F-B665-53FFEE2528D7}"/>
                </a:ext>
              </a:extLst>
            </p:cNvPr>
            <p:cNvCxnSpPr/>
            <p:nvPr/>
          </p:nvCxnSpPr>
          <p:spPr>
            <a:xfrm>
              <a:off x="2535306" y="4416532"/>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直接连接符 128">
              <a:extLst>
                <a:ext uri="{FF2B5EF4-FFF2-40B4-BE49-F238E27FC236}">
                  <a16:creationId xmlns:a16="http://schemas.microsoft.com/office/drawing/2014/main" id="{D1F53320-627C-4E8F-8371-F3C0D8B554F5}"/>
                </a:ext>
              </a:extLst>
            </p:cNvPr>
            <p:cNvCxnSpPr/>
            <p:nvPr/>
          </p:nvCxnSpPr>
          <p:spPr>
            <a:xfrm>
              <a:off x="2644750" y="4439065"/>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直接连接符 129">
              <a:extLst>
                <a:ext uri="{FF2B5EF4-FFF2-40B4-BE49-F238E27FC236}">
                  <a16:creationId xmlns:a16="http://schemas.microsoft.com/office/drawing/2014/main" id="{1A2939D9-E292-4289-AC00-8432BDD974C4}"/>
                </a:ext>
              </a:extLst>
            </p:cNvPr>
            <p:cNvCxnSpPr/>
            <p:nvPr/>
          </p:nvCxnSpPr>
          <p:spPr>
            <a:xfrm>
              <a:off x="2716883" y="427757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直接连接符 130">
              <a:extLst>
                <a:ext uri="{FF2B5EF4-FFF2-40B4-BE49-F238E27FC236}">
                  <a16:creationId xmlns:a16="http://schemas.microsoft.com/office/drawing/2014/main" id="{277C09EB-9BB7-45D7-93A2-6DB6A611BF82}"/>
                </a:ext>
              </a:extLst>
            </p:cNvPr>
            <p:cNvCxnSpPr/>
            <p:nvPr/>
          </p:nvCxnSpPr>
          <p:spPr>
            <a:xfrm>
              <a:off x="277657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直接连接符 131">
              <a:extLst>
                <a:ext uri="{FF2B5EF4-FFF2-40B4-BE49-F238E27FC236}">
                  <a16:creationId xmlns:a16="http://schemas.microsoft.com/office/drawing/2014/main" id="{33A6AEB8-C0D0-450C-9EA1-DA489121CB06}"/>
                </a:ext>
              </a:extLst>
            </p:cNvPr>
            <p:cNvCxnSpPr/>
            <p:nvPr/>
          </p:nvCxnSpPr>
          <p:spPr>
            <a:xfrm>
              <a:off x="2917114" y="4464178"/>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直接连接符 132">
              <a:extLst>
                <a:ext uri="{FF2B5EF4-FFF2-40B4-BE49-F238E27FC236}">
                  <a16:creationId xmlns:a16="http://schemas.microsoft.com/office/drawing/2014/main" id="{AF6820C5-A5EA-4A34-8096-1807EA217DC9}"/>
                </a:ext>
              </a:extLst>
            </p:cNvPr>
            <p:cNvCxnSpPr/>
            <p:nvPr/>
          </p:nvCxnSpPr>
          <p:spPr>
            <a:xfrm>
              <a:off x="3056405" y="446178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直接连接符 133">
              <a:extLst>
                <a:ext uri="{FF2B5EF4-FFF2-40B4-BE49-F238E27FC236}">
                  <a16:creationId xmlns:a16="http://schemas.microsoft.com/office/drawing/2014/main" id="{554C9F09-8F37-4C94-AD29-5679E65AC8DB}"/>
                </a:ext>
              </a:extLst>
            </p:cNvPr>
            <p:cNvCxnSpPr/>
            <p:nvPr/>
          </p:nvCxnSpPr>
          <p:spPr>
            <a:xfrm>
              <a:off x="319320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直接连接符 134">
              <a:extLst>
                <a:ext uri="{FF2B5EF4-FFF2-40B4-BE49-F238E27FC236}">
                  <a16:creationId xmlns:a16="http://schemas.microsoft.com/office/drawing/2014/main" id="{FBAEDFA0-5FDE-40AB-9D61-C1A84F0BBA8E}"/>
                </a:ext>
              </a:extLst>
            </p:cNvPr>
            <p:cNvCxnSpPr/>
            <p:nvPr/>
          </p:nvCxnSpPr>
          <p:spPr>
            <a:xfrm>
              <a:off x="2851200"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直接连接符 135">
              <a:extLst>
                <a:ext uri="{FF2B5EF4-FFF2-40B4-BE49-F238E27FC236}">
                  <a16:creationId xmlns:a16="http://schemas.microsoft.com/office/drawing/2014/main" id="{60238E50-1DBE-4DBC-B73E-150D0A52FEF2}"/>
                </a:ext>
              </a:extLst>
            </p:cNvPr>
            <p:cNvCxnSpPr/>
            <p:nvPr/>
          </p:nvCxnSpPr>
          <p:spPr>
            <a:xfrm>
              <a:off x="2996295"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直接连接符 136">
              <a:extLst>
                <a:ext uri="{FF2B5EF4-FFF2-40B4-BE49-F238E27FC236}">
                  <a16:creationId xmlns:a16="http://schemas.microsoft.com/office/drawing/2014/main" id="{B8FE3932-4E97-4889-8059-A05C2509241F}"/>
                </a:ext>
              </a:extLst>
            </p:cNvPr>
            <p:cNvCxnSpPr/>
            <p:nvPr/>
          </p:nvCxnSpPr>
          <p:spPr>
            <a:xfrm>
              <a:off x="3139317"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直接连接符 137">
              <a:extLst>
                <a:ext uri="{FF2B5EF4-FFF2-40B4-BE49-F238E27FC236}">
                  <a16:creationId xmlns:a16="http://schemas.microsoft.com/office/drawing/2014/main" id="{795E605F-3D47-4478-9402-283325D9B98B}"/>
                </a:ext>
              </a:extLst>
            </p:cNvPr>
            <p:cNvCxnSpPr/>
            <p:nvPr/>
          </p:nvCxnSpPr>
          <p:spPr>
            <a:xfrm>
              <a:off x="3274048"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直接连接符 138">
              <a:extLst>
                <a:ext uri="{FF2B5EF4-FFF2-40B4-BE49-F238E27FC236}">
                  <a16:creationId xmlns:a16="http://schemas.microsoft.com/office/drawing/2014/main" id="{C6FAA3D7-7AF0-45DD-8E23-6A4D5A2D4E92}"/>
                </a:ext>
              </a:extLst>
            </p:cNvPr>
            <p:cNvCxnSpPr/>
            <p:nvPr/>
          </p:nvCxnSpPr>
          <p:spPr>
            <a:xfrm>
              <a:off x="3375615" y="432400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直接连接符 139">
              <a:extLst>
                <a:ext uri="{FF2B5EF4-FFF2-40B4-BE49-F238E27FC236}">
                  <a16:creationId xmlns:a16="http://schemas.microsoft.com/office/drawing/2014/main" id="{E7DD1407-AA4B-4D84-A918-E3AD574A1433}"/>
                </a:ext>
              </a:extLst>
            </p:cNvPr>
            <p:cNvCxnSpPr/>
            <p:nvPr/>
          </p:nvCxnSpPr>
          <p:spPr>
            <a:xfrm>
              <a:off x="3439908" y="437766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直接连接符 140">
              <a:extLst>
                <a:ext uri="{FF2B5EF4-FFF2-40B4-BE49-F238E27FC236}">
                  <a16:creationId xmlns:a16="http://schemas.microsoft.com/office/drawing/2014/main" id="{4BAF0068-E5B4-4DB3-9802-DF345BA3E26E}"/>
                </a:ext>
              </a:extLst>
            </p:cNvPr>
            <p:cNvCxnSpPr/>
            <p:nvPr/>
          </p:nvCxnSpPr>
          <p:spPr>
            <a:xfrm>
              <a:off x="3313698" y="444340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组合 141">
            <a:extLst>
              <a:ext uri="{FF2B5EF4-FFF2-40B4-BE49-F238E27FC236}">
                <a16:creationId xmlns:a16="http://schemas.microsoft.com/office/drawing/2014/main" id="{BCF519A1-17BC-4E96-8F07-ACAE91B8E0AB}"/>
              </a:ext>
            </a:extLst>
          </p:cNvPr>
          <p:cNvGrpSpPr/>
          <p:nvPr/>
        </p:nvGrpSpPr>
        <p:grpSpPr>
          <a:xfrm>
            <a:off x="3399829" y="4678301"/>
            <a:ext cx="458871" cy="782152"/>
            <a:chOff x="2446386" y="4275161"/>
            <a:chExt cx="1023254" cy="1772624"/>
          </a:xfrm>
        </p:grpSpPr>
        <p:pic>
          <p:nvPicPr>
            <p:cNvPr id="143" name="图片 142">
              <a:extLst>
                <a:ext uri="{FF2B5EF4-FFF2-40B4-BE49-F238E27FC236}">
                  <a16:creationId xmlns:a16="http://schemas.microsoft.com/office/drawing/2014/main" id="{3E596EA3-4A65-407D-B2AB-D375616DFAC7}"/>
                </a:ext>
              </a:extLst>
            </p:cNvPr>
            <p:cNvPicPr>
              <a:picLocks noChangeAspect="1"/>
            </p:cNvPicPr>
            <p:nvPr/>
          </p:nvPicPr>
          <p:blipFill rotWithShape="1">
            <a:blip r:embed="rId10"/>
            <a:srcRect t="27350"/>
            <a:stretch/>
          </p:blipFill>
          <p:spPr>
            <a:xfrm>
              <a:off x="2446386" y="4747608"/>
              <a:ext cx="1023254" cy="1300177"/>
            </a:xfrm>
            <a:prstGeom prst="rect">
              <a:avLst/>
            </a:prstGeom>
          </p:spPr>
        </p:pic>
        <p:sp>
          <p:nvSpPr>
            <p:cNvPr id="144" name="椭圆 143">
              <a:extLst>
                <a:ext uri="{FF2B5EF4-FFF2-40B4-BE49-F238E27FC236}">
                  <a16:creationId xmlns:a16="http://schemas.microsoft.com/office/drawing/2014/main" id="{EFD15055-1248-4751-B739-5CC4F4CEB98B}"/>
                </a:ext>
              </a:extLst>
            </p:cNvPr>
            <p:cNvSpPr/>
            <p:nvPr/>
          </p:nvSpPr>
          <p:spPr>
            <a:xfrm>
              <a:off x="2465661" y="4548289"/>
              <a:ext cx="979982" cy="199319"/>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45" name="直接连接符 144">
              <a:extLst>
                <a:ext uri="{FF2B5EF4-FFF2-40B4-BE49-F238E27FC236}">
                  <a16:creationId xmlns:a16="http://schemas.microsoft.com/office/drawing/2014/main" id="{3B0FE27F-6D3E-466E-929C-10CE60FE21DD}"/>
                </a:ext>
              </a:extLst>
            </p:cNvPr>
            <p:cNvCxnSpPr>
              <a:endCxn id="144" idx="2"/>
            </p:cNvCxnSpPr>
            <p:nvPr/>
          </p:nvCxnSpPr>
          <p:spPr>
            <a:xfrm>
              <a:off x="2465661" y="437482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直接连接符 145">
              <a:extLst>
                <a:ext uri="{FF2B5EF4-FFF2-40B4-BE49-F238E27FC236}">
                  <a16:creationId xmlns:a16="http://schemas.microsoft.com/office/drawing/2014/main" id="{BD09E0F1-DBA4-4930-877A-9F8B94B3394E}"/>
                </a:ext>
              </a:extLst>
            </p:cNvPr>
            <p:cNvCxnSpPr/>
            <p:nvPr/>
          </p:nvCxnSpPr>
          <p:spPr>
            <a:xfrm>
              <a:off x="2592515"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直接连接符 146">
              <a:extLst>
                <a:ext uri="{FF2B5EF4-FFF2-40B4-BE49-F238E27FC236}">
                  <a16:creationId xmlns:a16="http://schemas.microsoft.com/office/drawing/2014/main" id="{545E2F3F-C445-4117-AD83-E04C3584FDF1}"/>
                </a:ext>
              </a:extLst>
            </p:cNvPr>
            <p:cNvCxnSpPr/>
            <p:nvPr/>
          </p:nvCxnSpPr>
          <p:spPr>
            <a:xfrm>
              <a:off x="2535306" y="4416532"/>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直接连接符 147">
              <a:extLst>
                <a:ext uri="{FF2B5EF4-FFF2-40B4-BE49-F238E27FC236}">
                  <a16:creationId xmlns:a16="http://schemas.microsoft.com/office/drawing/2014/main" id="{732CB79A-7D2D-44FC-98EC-A5A07D173DB6}"/>
                </a:ext>
              </a:extLst>
            </p:cNvPr>
            <p:cNvCxnSpPr/>
            <p:nvPr/>
          </p:nvCxnSpPr>
          <p:spPr>
            <a:xfrm>
              <a:off x="2644750" y="4439065"/>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直接连接符 148">
              <a:extLst>
                <a:ext uri="{FF2B5EF4-FFF2-40B4-BE49-F238E27FC236}">
                  <a16:creationId xmlns:a16="http://schemas.microsoft.com/office/drawing/2014/main" id="{C9DCB192-4296-4569-A1D8-F2738642B9D7}"/>
                </a:ext>
              </a:extLst>
            </p:cNvPr>
            <p:cNvCxnSpPr/>
            <p:nvPr/>
          </p:nvCxnSpPr>
          <p:spPr>
            <a:xfrm>
              <a:off x="2716883" y="427757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直接连接符 149">
              <a:extLst>
                <a:ext uri="{FF2B5EF4-FFF2-40B4-BE49-F238E27FC236}">
                  <a16:creationId xmlns:a16="http://schemas.microsoft.com/office/drawing/2014/main" id="{20519B8E-1A78-443E-9524-EA226851D95C}"/>
                </a:ext>
              </a:extLst>
            </p:cNvPr>
            <p:cNvCxnSpPr/>
            <p:nvPr/>
          </p:nvCxnSpPr>
          <p:spPr>
            <a:xfrm>
              <a:off x="277657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直接连接符 150">
              <a:extLst>
                <a:ext uri="{FF2B5EF4-FFF2-40B4-BE49-F238E27FC236}">
                  <a16:creationId xmlns:a16="http://schemas.microsoft.com/office/drawing/2014/main" id="{3756506A-1127-472B-BD30-B610EEA9A9D5}"/>
                </a:ext>
              </a:extLst>
            </p:cNvPr>
            <p:cNvCxnSpPr/>
            <p:nvPr/>
          </p:nvCxnSpPr>
          <p:spPr>
            <a:xfrm>
              <a:off x="2917114" y="4464178"/>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直接连接符 151">
              <a:extLst>
                <a:ext uri="{FF2B5EF4-FFF2-40B4-BE49-F238E27FC236}">
                  <a16:creationId xmlns:a16="http://schemas.microsoft.com/office/drawing/2014/main" id="{3FE673C9-DC68-400B-8805-20AEC4A71F0D}"/>
                </a:ext>
              </a:extLst>
            </p:cNvPr>
            <p:cNvCxnSpPr/>
            <p:nvPr/>
          </p:nvCxnSpPr>
          <p:spPr>
            <a:xfrm>
              <a:off x="3056405" y="446178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直接连接符 152">
              <a:extLst>
                <a:ext uri="{FF2B5EF4-FFF2-40B4-BE49-F238E27FC236}">
                  <a16:creationId xmlns:a16="http://schemas.microsoft.com/office/drawing/2014/main" id="{5636B47A-A4C2-4AC0-9136-81A5AB6896E3}"/>
                </a:ext>
              </a:extLst>
            </p:cNvPr>
            <p:cNvCxnSpPr/>
            <p:nvPr/>
          </p:nvCxnSpPr>
          <p:spPr>
            <a:xfrm>
              <a:off x="3193209" y="4459390"/>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直接连接符 153">
              <a:extLst>
                <a:ext uri="{FF2B5EF4-FFF2-40B4-BE49-F238E27FC236}">
                  <a16:creationId xmlns:a16="http://schemas.microsoft.com/office/drawing/2014/main" id="{E724E61F-5EEB-48FB-B339-E9ED21AB5B3A}"/>
                </a:ext>
              </a:extLst>
            </p:cNvPr>
            <p:cNvCxnSpPr/>
            <p:nvPr/>
          </p:nvCxnSpPr>
          <p:spPr>
            <a:xfrm>
              <a:off x="2851200"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直接连接符 154">
              <a:extLst>
                <a:ext uri="{FF2B5EF4-FFF2-40B4-BE49-F238E27FC236}">
                  <a16:creationId xmlns:a16="http://schemas.microsoft.com/office/drawing/2014/main" id="{F7B137B9-4F6E-44F5-AEBD-90AA316C2855}"/>
                </a:ext>
              </a:extLst>
            </p:cNvPr>
            <p:cNvCxnSpPr/>
            <p:nvPr/>
          </p:nvCxnSpPr>
          <p:spPr>
            <a:xfrm>
              <a:off x="2996295"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直接连接符 155">
              <a:extLst>
                <a:ext uri="{FF2B5EF4-FFF2-40B4-BE49-F238E27FC236}">
                  <a16:creationId xmlns:a16="http://schemas.microsoft.com/office/drawing/2014/main" id="{AEF4D7A8-E4F8-4469-8072-376E7E556322}"/>
                </a:ext>
              </a:extLst>
            </p:cNvPr>
            <p:cNvCxnSpPr/>
            <p:nvPr/>
          </p:nvCxnSpPr>
          <p:spPr>
            <a:xfrm>
              <a:off x="3139317" y="4275161"/>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直接连接符 156">
              <a:extLst>
                <a:ext uri="{FF2B5EF4-FFF2-40B4-BE49-F238E27FC236}">
                  <a16:creationId xmlns:a16="http://schemas.microsoft.com/office/drawing/2014/main" id="{A69C3E4D-CF9D-4870-9587-C9EB03709B90}"/>
                </a:ext>
              </a:extLst>
            </p:cNvPr>
            <p:cNvCxnSpPr/>
            <p:nvPr/>
          </p:nvCxnSpPr>
          <p:spPr>
            <a:xfrm>
              <a:off x="3274048" y="4296469"/>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直接连接符 157">
              <a:extLst>
                <a:ext uri="{FF2B5EF4-FFF2-40B4-BE49-F238E27FC236}">
                  <a16:creationId xmlns:a16="http://schemas.microsoft.com/office/drawing/2014/main" id="{0A423F26-4865-42CE-ADEA-769384806291}"/>
                </a:ext>
              </a:extLst>
            </p:cNvPr>
            <p:cNvCxnSpPr/>
            <p:nvPr/>
          </p:nvCxnSpPr>
          <p:spPr>
            <a:xfrm>
              <a:off x="3375615" y="4324004"/>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直接连接符 158">
              <a:extLst>
                <a:ext uri="{FF2B5EF4-FFF2-40B4-BE49-F238E27FC236}">
                  <a16:creationId xmlns:a16="http://schemas.microsoft.com/office/drawing/2014/main" id="{29DBF6BE-565B-4ABF-89C5-E0E063B54B6D}"/>
                </a:ext>
              </a:extLst>
            </p:cNvPr>
            <p:cNvCxnSpPr/>
            <p:nvPr/>
          </p:nvCxnSpPr>
          <p:spPr>
            <a:xfrm>
              <a:off x="3439908" y="437766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直接连接符 159">
              <a:extLst>
                <a:ext uri="{FF2B5EF4-FFF2-40B4-BE49-F238E27FC236}">
                  <a16:creationId xmlns:a16="http://schemas.microsoft.com/office/drawing/2014/main" id="{F5C91F66-4930-4C48-9661-C18498EF3D60}"/>
                </a:ext>
              </a:extLst>
            </p:cNvPr>
            <p:cNvCxnSpPr/>
            <p:nvPr/>
          </p:nvCxnSpPr>
          <p:spPr>
            <a:xfrm>
              <a:off x="3313698" y="4443406"/>
              <a:ext cx="0" cy="27312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1" name="图片 160">
            <a:extLst>
              <a:ext uri="{FF2B5EF4-FFF2-40B4-BE49-F238E27FC236}">
                <a16:creationId xmlns:a16="http://schemas.microsoft.com/office/drawing/2014/main" id="{A5FFA1E0-4062-45D0-BFFF-E2610439DBBC}"/>
              </a:ext>
            </a:extLst>
          </p:cNvPr>
          <p:cNvPicPr>
            <a:picLocks noChangeAspect="1"/>
          </p:cNvPicPr>
          <p:nvPr/>
        </p:nvPicPr>
        <p:blipFill>
          <a:blip r:embed="rId11"/>
          <a:stretch>
            <a:fillRect/>
          </a:stretch>
        </p:blipFill>
        <p:spPr>
          <a:xfrm>
            <a:off x="7125449" y="3418082"/>
            <a:ext cx="166191" cy="517065"/>
          </a:xfrm>
          <a:prstGeom prst="rect">
            <a:avLst/>
          </a:prstGeom>
        </p:spPr>
      </p:pic>
      <p:pic>
        <p:nvPicPr>
          <p:cNvPr id="162" name="图片 161">
            <a:extLst>
              <a:ext uri="{FF2B5EF4-FFF2-40B4-BE49-F238E27FC236}">
                <a16:creationId xmlns:a16="http://schemas.microsoft.com/office/drawing/2014/main" id="{A96488F2-11EB-448B-A123-8F0D261DDEA4}"/>
              </a:ext>
            </a:extLst>
          </p:cNvPr>
          <p:cNvPicPr>
            <a:picLocks noChangeAspect="1"/>
          </p:cNvPicPr>
          <p:nvPr/>
        </p:nvPicPr>
        <p:blipFill>
          <a:blip r:embed="rId11"/>
          <a:stretch>
            <a:fillRect/>
          </a:stretch>
        </p:blipFill>
        <p:spPr>
          <a:xfrm>
            <a:off x="7143718" y="4052354"/>
            <a:ext cx="166191" cy="517065"/>
          </a:xfrm>
          <a:prstGeom prst="rect">
            <a:avLst/>
          </a:prstGeom>
        </p:spPr>
      </p:pic>
      <p:pic>
        <p:nvPicPr>
          <p:cNvPr id="163" name="图片 162">
            <a:extLst>
              <a:ext uri="{FF2B5EF4-FFF2-40B4-BE49-F238E27FC236}">
                <a16:creationId xmlns:a16="http://schemas.microsoft.com/office/drawing/2014/main" id="{26E7C544-4642-4121-AD73-94C591F0E607}"/>
              </a:ext>
            </a:extLst>
          </p:cNvPr>
          <p:cNvPicPr>
            <a:picLocks noChangeAspect="1"/>
          </p:cNvPicPr>
          <p:nvPr/>
        </p:nvPicPr>
        <p:blipFill>
          <a:blip r:embed="rId11"/>
          <a:stretch>
            <a:fillRect/>
          </a:stretch>
        </p:blipFill>
        <p:spPr>
          <a:xfrm>
            <a:off x="7162928" y="4715983"/>
            <a:ext cx="166191" cy="517065"/>
          </a:xfrm>
          <a:prstGeom prst="rect">
            <a:avLst/>
          </a:prstGeom>
        </p:spPr>
      </p:pic>
      <p:graphicFrame>
        <p:nvGraphicFramePr>
          <p:cNvPr id="164" name="对象 163">
            <a:extLst>
              <a:ext uri="{FF2B5EF4-FFF2-40B4-BE49-F238E27FC236}">
                <a16:creationId xmlns:a16="http://schemas.microsoft.com/office/drawing/2014/main" id="{FFF5A1A8-2BCC-46DF-81EB-6986F1D826A1}"/>
              </a:ext>
            </a:extLst>
          </p:cNvPr>
          <p:cNvGraphicFramePr>
            <a:graphicFrameLocks noChangeAspect="1"/>
          </p:cNvGraphicFramePr>
          <p:nvPr/>
        </p:nvGraphicFramePr>
        <p:xfrm>
          <a:off x="2579639" y="5549900"/>
          <a:ext cx="6426200" cy="952500"/>
        </p:xfrm>
        <a:graphic>
          <a:graphicData uri="http://schemas.openxmlformats.org/presentationml/2006/ole">
            <mc:AlternateContent xmlns:mc="http://schemas.openxmlformats.org/markup-compatibility/2006">
              <mc:Choice xmlns:v="urn:schemas-microsoft-com:vml" Requires="v">
                <p:oleObj spid="_x0000_s77397" name="Equation" r:id="rId12" imgW="3098520" imgH="457200" progId="Equation.DSMT4">
                  <p:embed/>
                </p:oleObj>
              </mc:Choice>
              <mc:Fallback>
                <p:oleObj name="Equation" r:id="rId12" imgW="3098520" imgH="457200" progId="Equation.DSMT4">
                  <p:embed/>
                  <p:pic>
                    <p:nvPicPr>
                      <p:cNvPr id="164" name="对象 163">
                        <a:extLst>
                          <a:ext uri="{FF2B5EF4-FFF2-40B4-BE49-F238E27FC236}">
                            <a16:creationId xmlns:a16="http://schemas.microsoft.com/office/drawing/2014/main" id="{FFF5A1A8-2BCC-46DF-81EB-6986F1D826A1}"/>
                          </a:ext>
                        </a:extLst>
                      </p:cNvPr>
                      <p:cNvPicPr>
                        <a:picLocks noChangeAspect="1" noChangeArrowheads="1"/>
                      </p:cNvPicPr>
                      <p:nvPr/>
                    </p:nvPicPr>
                    <p:blipFill>
                      <a:blip r:embed="rId13"/>
                      <a:srcRect/>
                      <a:stretch>
                        <a:fillRect/>
                      </a:stretch>
                    </p:blipFill>
                    <p:spPr bwMode="auto">
                      <a:xfrm>
                        <a:off x="2579639" y="5549900"/>
                        <a:ext cx="6426200" cy="952500"/>
                      </a:xfrm>
                      <a:prstGeom prst="rect">
                        <a:avLst/>
                      </a:prstGeom>
                      <a:noFill/>
                    </p:spPr>
                  </p:pic>
                </p:oleObj>
              </mc:Fallback>
            </mc:AlternateContent>
          </a:graphicData>
        </a:graphic>
      </p:graphicFrame>
      <p:grpSp>
        <p:nvGrpSpPr>
          <p:cNvPr id="4" name="组合 3"/>
          <p:cNvGrpSpPr/>
          <p:nvPr/>
        </p:nvGrpSpPr>
        <p:grpSpPr>
          <a:xfrm>
            <a:off x="4992419" y="5140766"/>
            <a:ext cx="1557995" cy="380060"/>
            <a:chOff x="3468418" y="5140766"/>
            <a:chExt cx="1557995" cy="380060"/>
          </a:xfrm>
        </p:grpSpPr>
        <p:sp>
          <p:nvSpPr>
            <p:cNvPr id="3" name="对话气泡: 圆角矩形 2">
              <a:extLst>
                <a:ext uri="{FF2B5EF4-FFF2-40B4-BE49-F238E27FC236}">
                  <a16:creationId xmlns:a16="http://schemas.microsoft.com/office/drawing/2014/main" id="{6891E047-AD23-459C-A92A-6467EC8469A3}"/>
                </a:ext>
              </a:extLst>
            </p:cNvPr>
            <p:cNvSpPr/>
            <p:nvPr/>
          </p:nvSpPr>
          <p:spPr bwMode="auto">
            <a:xfrm>
              <a:off x="3468418" y="5140766"/>
              <a:ext cx="1548006" cy="380060"/>
            </a:xfrm>
            <a:prstGeom prst="wedgeRoundRectCallout">
              <a:avLst>
                <a:gd name="adj1" fmla="val 24677"/>
                <a:gd name="adj2" fmla="val 123295"/>
                <a:gd name="adj3" fmla="val 16667"/>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7" name="文本框 166">
              <a:extLst>
                <a:ext uri="{FF2B5EF4-FFF2-40B4-BE49-F238E27FC236}">
                  <a16:creationId xmlns:a16="http://schemas.microsoft.com/office/drawing/2014/main" id="{2C7ED566-EB6D-480F-9CDE-668C15AFD5C1}"/>
                </a:ext>
              </a:extLst>
            </p:cNvPr>
            <p:cNvSpPr txBox="1"/>
            <p:nvPr/>
          </p:nvSpPr>
          <p:spPr>
            <a:xfrm>
              <a:off x="3539641" y="5150254"/>
              <a:ext cx="1486772" cy="338554"/>
            </a:xfrm>
            <a:prstGeom prst="rect">
              <a:avLst/>
            </a:prstGeom>
            <a:noFill/>
          </p:spPr>
          <p:txBody>
            <a:bodyPr wrap="square" rtlCol="0">
              <a:spAutoFit/>
            </a:bodyPr>
            <a:lstStyle/>
            <a:p>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RIS</a:t>
              </a:r>
              <a:r>
                <a:rPr lang="zh-CN" altLang="en-US"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precoding</a:t>
              </a:r>
              <a:endParaRPr lang="zh-CN" altLang="en-US"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 name="组合 5">
            <a:extLst>
              <a:ext uri="{FF2B5EF4-FFF2-40B4-BE49-F238E27FC236}">
                <a16:creationId xmlns:a16="http://schemas.microsoft.com/office/drawing/2014/main" id="{5E42415F-038D-433E-B002-89F18B228725}"/>
              </a:ext>
            </a:extLst>
          </p:cNvPr>
          <p:cNvGrpSpPr/>
          <p:nvPr/>
        </p:nvGrpSpPr>
        <p:grpSpPr>
          <a:xfrm>
            <a:off x="8376167" y="5213508"/>
            <a:ext cx="1478475" cy="339495"/>
            <a:chOff x="7248963" y="5001200"/>
            <a:chExt cx="1478475" cy="396811"/>
          </a:xfrm>
        </p:grpSpPr>
        <p:sp>
          <p:nvSpPr>
            <p:cNvPr id="171" name="对话气泡: 圆角矩形 170">
              <a:extLst>
                <a:ext uri="{FF2B5EF4-FFF2-40B4-BE49-F238E27FC236}">
                  <a16:creationId xmlns:a16="http://schemas.microsoft.com/office/drawing/2014/main" id="{3D9E1DFB-4E6F-4826-B883-8EAB5888FEB8}"/>
                </a:ext>
              </a:extLst>
            </p:cNvPr>
            <p:cNvSpPr/>
            <p:nvPr/>
          </p:nvSpPr>
          <p:spPr bwMode="auto">
            <a:xfrm>
              <a:off x="7248963" y="5017951"/>
              <a:ext cx="1478475" cy="380060"/>
            </a:xfrm>
            <a:prstGeom prst="wedgeRoundRectCallout">
              <a:avLst>
                <a:gd name="adj1" fmla="val -83368"/>
                <a:gd name="adj2" fmla="val 175424"/>
                <a:gd name="adj3" fmla="val 16667"/>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8" name="文本框 167">
              <a:extLst>
                <a:ext uri="{FF2B5EF4-FFF2-40B4-BE49-F238E27FC236}">
                  <a16:creationId xmlns:a16="http://schemas.microsoft.com/office/drawing/2014/main" id="{C2ECDF2C-BE10-490D-BFB9-595B23F7229E}"/>
                </a:ext>
              </a:extLst>
            </p:cNvPr>
            <p:cNvSpPr txBox="1"/>
            <p:nvPr/>
          </p:nvSpPr>
          <p:spPr>
            <a:xfrm>
              <a:off x="7307821" y="5001200"/>
              <a:ext cx="1360757" cy="395711"/>
            </a:xfrm>
            <a:prstGeom prst="rect">
              <a:avLst/>
            </a:prstGeom>
            <a:noFill/>
          </p:spPr>
          <p:txBody>
            <a:bodyPr wrap="none" rtlCol="0">
              <a:spAutoFit/>
            </a:bodyPr>
            <a:lstStyle/>
            <a:p>
              <a:r>
                <a:rPr lang="en-US" altLang="zh-CN" sz="1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BS precoding</a:t>
              </a:r>
            </a:p>
          </p:txBody>
        </p:sp>
      </p:grpSp>
      <p:sp>
        <p:nvSpPr>
          <p:cNvPr id="170" name="文本框 169">
            <a:extLst>
              <a:ext uri="{FF2B5EF4-FFF2-40B4-BE49-F238E27FC236}">
                <a16:creationId xmlns:a16="http://schemas.microsoft.com/office/drawing/2014/main" id="{0FA364FD-2737-4EA7-9F6A-02BC38D2362A}"/>
              </a:ext>
            </a:extLst>
          </p:cNvPr>
          <p:cNvSpPr txBox="1"/>
          <p:nvPr/>
        </p:nvSpPr>
        <p:spPr>
          <a:xfrm>
            <a:off x="8035792" y="1822788"/>
            <a:ext cx="3862873" cy="1200329"/>
          </a:xfrm>
          <a:prstGeom prst="rect">
            <a:avLst/>
          </a:prstGeom>
          <a:noFill/>
        </p:spPr>
        <p:txBody>
          <a:bodyPr wrap="square" rtlCol="0">
            <a:spAutoFit/>
          </a:bodyPr>
          <a:lstStyle/>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BS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user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RIS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subcarrier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p:txBody>
      </p:sp>
      <p:grpSp>
        <p:nvGrpSpPr>
          <p:cNvPr id="173" name="组合 172">
            <a:extLst>
              <a:ext uri="{FF2B5EF4-FFF2-40B4-BE49-F238E27FC236}">
                <a16:creationId xmlns:a16="http://schemas.microsoft.com/office/drawing/2014/main" id="{3D46E3D8-1CF1-48FC-99ED-DD2F6A556681}"/>
              </a:ext>
            </a:extLst>
          </p:cNvPr>
          <p:cNvGrpSpPr/>
          <p:nvPr/>
        </p:nvGrpSpPr>
        <p:grpSpPr>
          <a:xfrm>
            <a:off x="1582792" y="4498811"/>
            <a:ext cx="1315836" cy="1113300"/>
            <a:chOff x="3668516" y="5291604"/>
            <a:chExt cx="1811497" cy="820565"/>
          </a:xfrm>
          <a:solidFill>
            <a:schemeClr val="accent1"/>
          </a:solidFill>
        </p:grpSpPr>
        <p:sp>
          <p:nvSpPr>
            <p:cNvPr id="174" name="对话气泡: 圆角矩形 173">
              <a:extLst>
                <a:ext uri="{FF2B5EF4-FFF2-40B4-BE49-F238E27FC236}">
                  <a16:creationId xmlns:a16="http://schemas.microsoft.com/office/drawing/2014/main" id="{9E9CEE02-3F86-4A4F-8636-E9A10516598A}"/>
                </a:ext>
              </a:extLst>
            </p:cNvPr>
            <p:cNvSpPr/>
            <p:nvPr/>
          </p:nvSpPr>
          <p:spPr bwMode="auto">
            <a:xfrm>
              <a:off x="3700197" y="5291604"/>
              <a:ext cx="1662588" cy="820565"/>
            </a:xfrm>
            <a:prstGeom prst="wedgeRoundRectCallout">
              <a:avLst>
                <a:gd name="adj1" fmla="val 42087"/>
                <a:gd name="adj2" fmla="val 80342"/>
                <a:gd name="adj3" fmla="val 16667"/>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5" name="文本框 174">
              <a:extLst>
                <a:ext uri="{FF2B5EF4-FFF2-40B4-BE49-F238E27FC236}">
                  <a16:creationId xmlns:a16="http://schemas.microsoft.com/office/drawing/2014/main" id="{23D1F052-D067-497C-AB1E-C1BB8F95F6A8}"/>
                </a:ext>
              </a:extLst>
            </p:cNvPr>
            <p:cNvSpPr txBox="1"/>
            <p:nvPr/>
          </p:nvSpPr>
          <p:spPr>
            <a:xfrm>
              <a:off x="3668516" y="5291604"/>
              <a:ext cx="1811497" cy="811431"/>
            </a:xfrm>
            <a:prstGeom prst="rect">
              <a:avLst/>
            </a:prstGeom>
            <a:noFill/>
          </p:spPr>
          <p:txBody>
            <a:bodyPr wrap="square" rtlCol="0">
              <a:spAutoFit/>
            </a:bodyPr>
            <a:lstStyle/>
            <a:p>
              <a:pPr algn="ctr"/>
              <a:r>
                <a:rPr lang="en-US" altLang="zh-CN" sz="1600" b="1" dirty="0">
                  <a:solidFill>
                    <a:schemeClr val="accent5">
                      <a:lumMod val="25000"/>
                    </a:schemeClr>
                  </a:solidFill>
                  <a:latin typeface="Times New Roman" panose="02020603050405020304" pitchFamily="18" charset="0"/>
                  <a:ea typeface="黑体" panose="02010609060101010101" pitchFamily="49" charset="-122"/>
                  <a:cs typeface="Times New Roman" panose="02020603050405020304" pitchFamily="18" charset="0"/>
                </a:rPr>
                <a:t>Received signal on subcarrier </a:t>
              </a:r>
              <a:r>
                <a:rPr lang="en-US" altLang="zh-CN" sz="1600" i="1" dirty="0">
                  <a:solidFill>
                    <a:schemeClr val="accent5">
                      <a:lumMod val="25000"/>
                    </a:schemeClr>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sz="1600" b="1" dirty="0">
                  <a:solidFill>
                    <a:schemeClr val="accent5">
                      <a:lumMod val="25000"/>
                    </a:schemeClr>
                  </a:solidFill>
                  <a:latin typeface="Times New Roman" panose="02020603050405020304" pitchFamily="18" charset="0"/>
                  <a:ea typeface="黑体" panose="02010609060101010101" pitchFamily="49" charset="-122"/>
                  <a:cs typeface="Times New Roman" panose="02020603050405020304" pitchFamily="18" charset="0"/>
                </a:rPr>
                <a:t> at user </a:t>
              </a:r>
              <a:r>
                <a:rPr lang="en-US" altLang="zh-CN" sz="1600" i="1" dirty="0">
                  <a:solidFill>
                    <a:schemeClr val="accent5">
                      <a:lumMod val="25000"/>
                    </a:schemeClr>
                  </a:solidFill>
                  <a:latin typeface="Times New Roman" panose="02020603050405020304" pitchFamily="18" charset="0"/>
                  <a:ea typeface="黑体" panose="02010609060101010101" pitchFamily="49" charset="-122"/>
                  <a:cs typeface="Times New Roman" panose="02020603050405020304" pitchFamily="18" charset="0"/>
                </a:rPr>
                <a:t>k</a:t>
              </a:r>
              <a:endParaRPr lang="zh-CN" altLang="en-US" sz="1600" i="1" dirty="0">
                <a:solidFill>
                  <a:schemeClr val="accent5">
                    <a:lumMod val="2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8" name="图片 7"/>
          <p:cNvPicPr>
            <a:picLocks noChangeAspect="1"/>
          </p:cNvPicPr>
          <p:nvPr/>
        </p:nvPicPr>
        <p:blipFill>
          <a:blip r:embed="rId14"/>
          <a:stretch>
            <a:fillRect/>
          </a:stretch>
        </p:blipFill>
        <p:spPr>
          <a:xfrm>
            <a:off x="8246616" y="3278188"/>
            <a:ext cx="2173074" cy="1711164"/>
          </a:xfrm>
          <a:prstGeom prst="rect">
            <a:avLst/>
          </a:prstGeom>
          <a:ln w="19050">
            <a:solidFill>
              <a:srgbClr val="000000"/>
            </a:solidFill>
          </a:ln>
        </p:spPr>
      </p:pic>
    </p:spTree>
    <p:extLst>
      <p:ext uri="{BB962C8B-B14F-4D97-AF65-F5344CB8AC3E}">
        <p14:creationId xmlns:p14="http://schemas.microsoft.com/office/powerpoint/2010/main" val="235212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500"/>
                                        <p:tgtEl>
                                          <p:spTgt spid="9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3"/>
                                        </p:tgtEl>
                                        <p:attrNameLst>
                                          <p:attrName>style.visibility</p:attrName>
                                        </p:attrNameLst>
                                      </p:cBhvr>
                                      <p:to>
                                        <p:strVal val="visible"/>
                                      </p:to>
                                    </p:set>
                                    <p:animEffect transition="in" filter="fade">
                                      <p:cBhvr>
                                        <p:cTn id="118" dur="500"/>
                                        <p:tgtEl>
                                          <p:spTgt spid="9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animEffect transition="in" filter="fade">
                                      <p:cBhvr>
                                        <p:cTn id="121" dur="500"/>
                                        <p:tgtEl>
                                          <p:spTgt spid="9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500"/>
                                        <p:tgtEl>
                                          <p:spTgt spid="9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500"/>
                                        <p:tgtEl>
                                          <p:spTgt spid="96"/>
                                        </p:tgtEl>
                                      </p:cBhvr>
                                    </p:animEffect>
                                  </p:childTnLst>
                                </p:cTn>
                              </p:par>
                              <p:par>
                                <p:cTn id="128" presetID="10" presetClass="entr" presetSubtype="0" fill="hold" nodeType="withEffect">
                                  <p:stCondLst>
                                    <p:cond delay="0"/>
                                  </p:stCondLst>
                                  <p:childTnLst>
                                    <p:set>
                                      <p:cBhvr>
                                        <p:cTn id="129" dur="1" fill="hold">
                                          <p:stCondLst>
                                            <p:cond delay="0"/>
                                          </p:stCondLst>
                                        </p:cTn>
                                        <p:tgtEl>
                                          <p:spTgt spid="102"/>
                                        </p:tgtEl>
                                        <p:attrNameLst>
                                          <p:attrName>style.visibility</p:attrName>
                                        </p:attrNameLst>
                                      </p:cBhvr>
                                      <p:to>
                                        <p:strVal val="visible"/>
                                      </p:to>
                                    </p:set>
                                    <p:animEffect transition="in" filter="fade">
                                      <p:cBhvr>
                                        <p:cTn id="130" dur="500"/>
                                        <p:tgtEl>
                                          <p:spTgt spid="102"/>
                                        </p:tgtEl>
                                      </p:cBhvr>
                                    </p:animEffect>
                                  </p:childTnLst>
                                </p:cTn>
                              </p:par>
                              <p:par>
                                <p:cTn id="131" presetID="10" presetClass="entr" presetSubtype="0" fill="hold" nodeType="with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fade">
                                      <p:cBhvr>
                                        <p:cTn id="133" dur="500"/>
                                        <p:tgtEl>
                                          <p:spTgt spid="75"/>
                                        </p:tgtEl>
                                      </p:cBhvr>
                                    </p:animEffect>
                                  </p:childTnLst>
                                </p:cTn>
                              </p:par>
                              <p:par>
                                <p:cTn id="134" presetID="10" presetClass="entr" presetSubtype="0" fill="hold" nodeType="withEffect">
                                  <p:stCondLst>
                                    <p:cond delay="0"/>
                                  </p:stCondLst>
                                  <p:childTnLst>
                                    <p:set>
                                      <p:cBhvr>
                                        <p:cTn id="135" dur="1" fill="hold">
                                          <p:stCondLst>
                                            <p:cond delay="0"/>
                                          </p:stCondLst>
                                        </p:cTn>
                                        <p:tgtEl>
                                          <p:spTgt spid="101"/>
                                        </p:tgtEl>
                                        <p:attrNameLst>
                                          <p:attrName>style.visibility</p:attrName>
                                        </p:attrNameLst>
                                      </p:cBhvr>
                                      <p:to>
                                        <p:strVal val="visible"/>
                                      </p:to>
                                    </p:set>
                                    <p:animEffect transition="in" filter="fade">
                                      <p:cBhvr>
                                        <p:cTn id="136" dur="500"/>
                                        <p:tgtEl>
                                          <p:spTgt spid="101"/>
                                        </p:tgtEl>
                                      </p:cBhvr>
                                    </p:animEffect>
                                  </p:childTnLst>
                                </p:cTn>
                              </p:par>
                              <p:par>
                                <p:cTn id="137" presetID="10" presetClass="entr" presetSubtype="0" fill="hold" nodeType="with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fade">
                                      <p:cBhvr>
                                        <p:cTn id="139" dur="500"/>
                                        <p:tgtEl>
                                          <p:spTgt spid="7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164"/>
                                        </p:tgtEl>
                                        <p:attrNameLst>
                                          <p:attrName>style.visibility</p:attrName>
                                        </p:attrNameLst>
                                      </p:cBhvr>
                                      <p:to>
                                        <p:strVal val="visible"/>
                                      </p:to>
                                    </p:set>
                                    <p:animEffect transition="in" filter="fade">
                                      <p:cBhvr>
                                        <p:cTn id="144" dur="500"/>
                                        <p:tgtEl>
                                          <p:spTgt spid="16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73"/>
                                        </p:tgtEl>
                                        <p:attrNameLst>
                                          <p:attrName>style.visibility</p:attrName>
                                        </p:attrNameLst>
                                      </p:cBhvr>
                                      <p:to>
                                        <p:strVal val="visible"/>
                                      </p:to>
                                    </p:set>
                                    <p:animEffect transition="in" filter="fade">
                                      <p:cBhvr>
                                        <p:cTn id="149" dur="500"/>
                                        <p:tgtEl>
                                          <p:spTgt spid="17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fade">
                                      <p:cBhvr>
                                        <p:cTn id="154" dur="500"/>
                                        <p:tgtEl>
                                          <p:spTgt spid="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4"/>
                                        </p:tgtEl>
                                        <p:attrNameLst>
                                          <p:attrName>style.visibility</p:attrName>
                                        </p:attrNameLst>
                                      </p:cBhvr>
                                      <p:to>
                                        <p:strVal val="visible"/>
                                      </p:to>
                                    </p:set>
                                    <p:animEffect transition="in" filter="fade">
                                      <p:cBhvr>
                                        <p:cTn id="159" dur="500"/>
                                        <p:tgtEl>
                                          <p:spTgt spid="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8"/>
                                        </p:tgtEl>
                                        <p:attrNameLst>
                                          <p:attrName>style.visibility</p:attrName>
                                        </p:attrNameLst>
                                      </p:cBhvr>
                                      <p:to>
                                        <p:strVal val="visible"/>
                                      </p:to>
                                    </p:set>
                                    <p:animEffect transition="in" filter="wipe(left)">
                                      <p:cBhvr>
                                        <p:cTn id="1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30" grpId="0" animBg="1"/>
      <p:bldP spid="31" grpId="0" animBg="1"/>
      <p:bldP spid="32" grpId="0" animBg="1"/>
      <p:bldP spid="33" grpId="0" animBg="1"/>
      <p:bldP spid="36" grpId="0" animBg="1"/>
      <p:bldP spid="38" grpId="0" animBg="1"/>
      <p:bldP spid="39" grpId="0" animBg="1"/>
      <p:bldP spid="40" grpId="0" animBg="1"/>
      <p:bldP spid="41" grpId="0" animBg="1"/>
      <p:bldP spid="42" grpId="0" animBg="1"/>
      <p:bldP spid="44" grpId="0" animBg="1"/>
      <p:bldP spid="63" grpId="0"/>
      <p:bldP spid="68" grpId="0"/>
      <p:bldP spid="69" grpId="0"/>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77441" y="10622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11"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a typeface="黑体" pitchFamily="49" charset="-122"/>
              <a:cs typeface="Times New Roman" pitchFamily="18" charset="0"/>
            </a:endParaRPr>
          </a:p>
        </p:txBody>
      </p:sp>
      <p:sp>
        <p:nvSpPr>
          <p:cNvPr id="27" name="Rectangle 2">
            <a:extLst>
              <a:ext uri="{FF2B5EF4-FFF2-40B4-BE49-F238E27FC236}">
                <a16:creationId xmlns:a16="http://schemas.microsoft.com/office/drawing/2014/main" id="{9D864029-B9D1-4B32-9E51-4677F8015446}"/>
              </a:ext>
            </a:extLst>
          </p:cNvPr>
          <p:cNvSpPr txBox="1">
            <a:spLocks noChangeArrowheads="1"/>
          </p:cNvSpPr>
          <p:nvPr/>
        </p:nvSpPr>
        <p:spPr bwMode="auto">
          <a:xfrm>
            <a:off x="1605150" y="233300"/>
            <a:ext cx="894319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dirty="0"/>
              <a:t>Joint Precoding for RIS-Aided Cell-Free Network</a:t>
            </a:r>
          </a:p>
        </p:txBody>
      </p:sp>
      <p:sp>
        <p:nvSpPr>
          <p:cNvPr id="5" name="TextBox 4"/>
          <p:cNvSpPr txBox="1"/>
          <p:nvPr/>
        </p:nvSpPr>
        <p:spPr>
          <a:xfrm>
            <a:off x="1524000" y="1116002"/>
            <a:ext cx="9144000" cy="548517"/>
          </a:xfrm>
          <a:prstGeom prst="rect">
            <a:avLst/>
          </a:prstGeom>
          <a:noFill/>
        </p:spPr>
        <p:txBody>
          <a:bodyPr wrap="square" rtlCol="0">
            <a:noAutofit/>
          </a:bodyPr>
          <a:lstStyle/>
          <a:p>
            <a:pPr marL="342900" indent="-342900">
              <a:buClr>
                <a:srgbClr val="000000"/>
              </a:buClr>
              <a:buFont typeface="Wingdings" panose="05000000000000000000" pitchFamily="2" charset="2"/>
              <a:buChar char="l"/>
            </a:pPr>
            <a:r>
              <a:rPr kumimoji="1" lang="en-US" altLang="zh-CN" b="1" dirty="0">
                <a:solidFill>
                  <a:srgbClr val="C00000"/>
                </a:solidFill>
                <a:latin typeface="Times New Roman" pitchFamily="18" charset="0"/>
                <a:ea typeface="黑体" pitchFamily="49" charset="-122"/>
                <a:cs typeface="Times New Roman" pitchFamily="18" charset="0"/>
              </a:rPr>
              <a:t>Joint precoding</a:t>
            </a:r>
            <a:r>
              <a:rPr kumimoji="1" lang="en-US" altLang="zh-CN" b="1" dirty="0">
                <a:solidFill>
                  <a:srgbClr val="000000"/>
                </a:solidFill>
                <a:latin typeface="Times New Roman" pitchFamily="18" charset="0"/>
                <a:ea typeface="黑体" pitchFamily="49" charset="-122"/>
                <a:cs typeface="Times New Roman" pitchFamily="18" charset="0"/>
              </a:rPr>
              <a:t>: Sum-rate maximization</a:t>
            </a:r>
            <a:endParaRPr lang="en-US" altLang="zh-CN" b="1" dirty="0">
              <a:solidFill>
                <a:srgbClr val="000000"/>
              </a:solidFill>
              <a:latin typeface="Times New Roman" pitchFamily="18" charset="0"/>
              <a:ea typeface="黑体" pitchFamily="49" charset="-122"/>
              <a:cs typeface="Times New Roman" pitchFamily="18" charset="0"/>
            </a:endParaRPr>
          </a:p>
        </p:txBody>
      </p:sp>
      <p:graphicFrame>
        <p:nvGraphicFramePr>
          <p:cNvPr id="169" name="对象 168">
            <a:extLst>
              <a:ext uri="{FF2B5EF4-FFF2-40B4-BE49-F238E27FC236}">
                <a16:creationId xmlns:a16="http://schemas.microsoft.com/office/drawing/2014/main" id="{0359A656-B777-4233-9636-9B3762157719}"/>
              </a:ext>
            </a:extLst>
          </p:cNvPr>
          <p:cNvGraphicFramePr>
            <a:graphicFrameLocks noChangeAspect="1"/>
          </p:cNvGraphicFramePr>
          <p:nvPr/>
        </p:nvGraphicFramePr>
        <p:xfrm>
          <a:off x="2233613" y="2531352"/>
          <a:ext cx="5662612" cy="2406650"/>
        </p:xfrm>
        <a:graphic>
          <a:graphicData uri="http://schemas.openxmlformats.org/presentationml/2006/ole">
            <mc:AlternateContent xmlns:mc="http://schemas.openxmlformats.org/markup-compatibility/2006">
              <mc:Choice xmlns:v="urn:schemas-microsoft-com:vml" Requires="v">
                <p:oleObj spid="_x0000_s78122" name="Equation" r:id="rId4" imgW="2730240" imgH="1155600" progId="Equation.DSMT4">
                  <p:embed/>
                </p:oleObj>
              </mc:Choice>
              <mc:Fallback>
                <p:oleObj name="Equation" r:id="rId4" imgW="2730240" imgH="1155600" progId="Equation.DSMT4">
                  <p:embed/>
                  <p:pic>
                    <p:nvPicPr>
                      <p:cNvPr id="169" name="对象 168">
                        <a:extLst>
                          <a:ext uri="{FF2B5EF4-FFF2-40B4-BE49-F238E27FC236}">
                            <a16:creationId xmlns:a16="http://schemas.microsoft.com/office/drawing/2014/main" id="{0359A656-B777-4233-9636-9B3762157719}"/>
                          </a:ext>
                        </a:extLst>
                      </p:cNvPr>
                      <p:cNvPicPr>
                        <a:picLocks noChangeAspect="1" noChangeArrowheads="1"/>
                      </p:cNvPicPr>
                      <p:nvPr/>
                    </p:nvPicPr>
                    <p:blipFill>
                      <a:blip r:embed="rId5"/>
                      <a:srcRect/>
                      <a:stretch>
                        <a:fillRect/>
                      </a:stretch>
                    </p:blipFill>
                    <p:spPr bwMode="auto">
                      <a:xfrm>
                        <a:off x="2233613" y="2531352"/>
                        <a:ext cx="5662612" cy="2406650"/>
                      </a:xfrm>
                      <a:prstGeom prst="rect">
                        <a:avLst/>
                      </a:prstGeom>
                      <a:noFill/>
                    </p:spPr>
                  </p:pic>
                </p:oleObj>
              </mc:Fallback>
            </mc:AlternateContent>
          </a:graphicData>
        </a:graphic>
      </p:graphicFrame>
      <p:sp>
        <p:nvSpPr>
          <p:cNvPr id="173" name="对话气泡: 椭圆形 172">
            <a:extLst>
              <a:ext uri="{FF2B5EF4-FFF2-40B4-BE49-F238E27FC236}">
                <a16:creationId xmlns:a16="http://schemas.microsoft.com/office/drawing/2014/main" id="{8D56F3F8-B59D-4D0A-96C9-278384E9EA25}"/>
              </a:ext>
            </a:extLst>
          </p:cNvPr>
          <p:cNvSpPr/>
          <p:nvPr/>
        </p:nvSpPr>
        <p:spPr bwMode="auto">
          <a:xfrm>
            <a:off x="8289522" y="3045485"/>
            <a:ext cx="1719542" cy="594328"/>
          </a:xfrm>
          <a:prstGeom prst="wedgeEllipseCallout">
            <a:avLst>
              <a:gd name="adj1" fmla="val -162426"/>
              <a:gd name="adj2" fmla="val 70003"/>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4" name="文本框 173">
            <a:extLst>
              <a:ext uri="{FF2B5EF4-FFF2-40B4-BE49-F238E27FC236}">
                <a16:creationId xmlns:a16="http://schemas.microsoft.com/office/drawing/2014/main" id="{C54A2BA2-101C-4788-AE9C-D3F68651CFED}"/>
              </a:ext>
            </a:extLst>
          </p:cNvPr>
          <p:cNvSpPr txBox="1"/>
          <p:nvPr/>
        </p:nvSpPr>
        <p:spPr>
          <a:xfrm>
            <a:off x="8327706" y="3157067"/>
            <a:ext cx="1681358" cy="338554"/>
          </a:xfrm>
          <a:prstGeom prst="rect">
            <a:avLst/>
          </a:prstGeom>
          <a:noFill/>
        </p:spPr>
        <p:txBody>
          <a:bodyPr wrap="none" rtlCol="0">
            <a:spAutoFit/>
          </a:bodyPr>
          <a:lstStyle/>
          <a:p>
            <a:r>
              <a:rPr lang="en-US" altLang="zh-CN" sz="1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Power constraint</a:t>
            </a:r>
          </a:p>
        </p:txBody>
      </p:sp>
      <p:sp>
        <p:nvSpPr>
          <p:cNvPr id="175" name="对话气泡: 椭圆形 174">
            <a:extLst>
              <a:ext uri="{FF2B5EF4-FFF2-40B4-BE49-F238E27FC236}">
                <a16:creationId xmlns:a16="http://schemas.microsoft.com/office/drawing/2014/main" id="{FA1F2C1B-2E15-49C4-9F35-C5C6D132F0DE}"/>
              </a:ext>
            </a:extLst>
          </p:cNvPr>
          <p:cNvSpPr/>
          <p:nvPr/>
        </p:nvSpPr>
        <p:spPr bwMode="auto">
          <a:xfrm>
            <a:off x="8348288" y="3907089"/>
            <a:ext cx="1719542" cy="594328"/>
          </a:xfrm>
          <a:prstGeom prst="wedgeEllipseCallout">
            <a:avLst>
              <a:gd name="adj1" fmla="val -245405"/>
              <a:gd name="adj2" fmla="val 46171"/>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76" name="文本框 175">
            <a:extLst>
              <a:ext uri="{FF2B5EF4-FFF2-40B4-BE49-F238E27FC236}">
                <a16:creationId xmlns:a16="http://schemas.microsoft.com/office/drawing/2014/main" id="{286C6316-4C3F-4F4E-B100-EDF1D4CBF1D7}"/>
              </a:ext>
            </a:extLst>
          </p:cNvPr>
          <p:cNvSpPr txBox="1"/>
          <p:nvPr/>
        </p:nvSpPr>
        <p:spPr>
          <a:xfrm>
            <a:off x="8427638" y="4007409"/>
            <a:ext cx="1640193" cy="338554"/>
          </a:xfrm>
          <a:prstGeom prst="rect">
            <a:avLst/>
          </a:prstGeom>
          <a:noFill/>
        </p:spPr>
        <p:txBody>
          <a:bodyPr wrap="none" rtlCol="0">
            <a:spAutoFit/>
          </a:bodyPr>
          <a:lstStyle/>
          <a:p>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Phase constraint</a:t>
            </a:r>
          </a:p>
        </p:txBody>
      </p:sp>
      <p:grpSp>
        <p:nvGrpSpPr>
          <p:cNvPr id="14" name="组合 13">
            <a:extLst>
              <a:ext uri="{FF2B5EF4-FFF2-40B4-BE49-F238E27FC236}">
                <a16:creationId xmlns:a16="http://schemas.microsoft.com/office/drawing/2014/main" id="{156D27FB-ABB8-4C9E-BB6C-6A73FA96DAB0}"/>
              </a:ext>
            </a:extLst>
          </p:cNvPr>
          <p:cNvGrpSpPr/>
          <p:nvPr/>
        </p:nvGrpSpPr>
        <p:grpSpPr>
          <a:xfrm>
            <a:off x="6076262" y="1765069"/>
            <a:ext cx="2213258" cy="656781"/>
            <a:chOff x="3799720" y="5180111"/>
            <a:chExt cx="1783080" cy="851750"/>
          </a:xfrm>
          <a:solidFill>
            <a:srgbClr val="FFC000"/>
          </a:solidFill>
        </p:grpSpPr>
        <p:sp>
          <p:nvSpPr>
            <p:cNvPr id="15" name="对话气泡: 圆角矩形 14">
              <a:extLst>
                <a:ext uri="{FF2B5EF4-FFF2-40B4-BE49-F238E27FC236}">
                  <a16:creationId xmlns:a16="http://schemas.microsoft.com/office/drawing/2014/main" id="{AFCEDA20-9441-475B-A077-9F4CED724168}"/>
                </a:ext>
              </a:extLst>
            </p:cNvPr>
            <p:cNvSpPr/>
            <p:nvPr/>
          </p:nvSpPr>
          <p:spPr bwMode="auto">
            <a:xfrm>
              <a:off x="3815620" y="5180111"/>
              <a:ext cx="1767180" cy="851750"/>
            </a:xfrm>
            <a:prstGeom prst="wedgeRoundRectCallout">
              <a:avLst>
                <a:gd name="adj1" fmla="val 13537"/>
                <a:gd name="adj2" fmla="val 113662"/>
                <a:gd name="adj3" fmla="val 16667"/>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6" name="文本框 15">
              <a:extLst>
                <a:ext uri="{FF2B5EF4-FFF2-40B4-BE49-F238E27FC236}">
                  <a16:creationId xmlns:a16="http://schemas.microsoft.com/office/drawing/2014/main" id="{AE227CB8-60D4-4C0C-8348-0B9BB82DA4FF}"/>
                </a:ext>
              </a:extLst>
            </p:cNvPr>
            <p:cNvSpPr txBox="1"/>
            <p:nvPr/>
          </p:nvSpPr>
          <p:spPr>
            <a:xfrm>
              <a:off x="3799720" y="5200863"/>
              <a:ext cx="1783079" cy="758368"/>
            </a:xfrm>
            <a:prstGeom prst="rect">
              <a:avLst/>
            </a:prstGeom>
            <a:noFill/>
          </p:spPr>
          <p:txBody>
            <a:bodyPr wrap="square" rtlCol="0">
              <a:spAutoFit/>
            </a:bodyPr>
            <a:lstStyle/>
            <a:p>
              <a:pPr algn="ctr"/>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SINR on subcarrier </a:t>
              </a:r>
              <a:r>
                <a:rPr lang="en-US" altLang="zh-CN" sz="1600" i="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 </a:t>
              </a:r>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user </a:t>
              </a:r>
              <a:r>
                <a:rPr lang="en-US" altLang="zh-CN" sz="1600" i="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k</a:t>
              </a:r>
            </a:p>
          </p:txBody>
        </p:sp>
      </p:grpSp>
      <p:grpSp>
        <p:nvGrpSpPr>
          <p:cNvPr id="17" name="组合 16">
            <a:extLst>
              <a:ext uri="{FF2B5EF4-FFF2-40B4-BE49-F238E27FC236}">
                <a16:creationId xmlns:a16="http://schemas.microsoft.com/office/drawing/2014/main" id="{ADF744E5-9854-40F1-8748-2B5722264816}"/>
              </a:ext>
            </a:extLst>
          </p:cNvPr>
          <p:cNvGrpSpPr/>
          <p:nvPr/>
        </p:nvGrpSpPr>
        <p:grpSpPr>
          <a:xfrm>
            <a:off x="3947345" y="1923233"/>
            <a:ext cx="1478475" cy="380060"/>
            <a:chOff x="7248963" y="5017951"/>
            <a:chExt cx="1478475" cy="380060"/>
          </a:xfrm>
        </p:grpSpPr>
        <p:sp>
          <p:nvSpPr>
            <p:cNvPr id="18" name="对话气泡: 圆角矩形 17">
              <a:extLst>
                <a:ext uri="{FF2B5EF4-FFF2-40B4-BE49-F238E27FC236}">
                  <a16:creationId xmlns:a16="http://schemas.microsoft.com/office/drawing/2014/main" id="{2DA8C406-0C26-4359-A446-4DABFCAE71BC}"/>
                </a:ext>
              </a:extLst>
            </p:cNvPr>
            <p:cNvSpPr/>
            <p:nvPr/>
          </p:nvSpPr>
          <p:spPr bwMode="auto">
            <a:xfrm>
              <a:off x="7248963" y="5017951"/>
              <a:ext cx="1478475" cy="380060"/>
            </a:xfrm>
            <a:prstGeom prst="wedgeRoundRectCallout">
              <a:avLst>
                <a:gd name="adj1" fmla="val 13183"/>
                <a:gd name="adj2" fmla="val 164731"/>
                <a:gd name="adj3" fmla="val 16667"/>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19" name="文本框 18">
              <a:extLst>
                <a:ext uri="{FF2B5EF4-FFF2-40B4-BE49-F238E27FC236}">
                  <a16:creationId xmlns:a16="http://schemas.microsoft.com/office/drawing/2014/main" id="{64FACFCF-72E8-43D9-98AF-4513E04E9210}"/>
                </a:ext>
              </a:extLst>
            </p:cNvPr>
            <p:cNvSpPr txBox="1"/>
            <p:nvPr/>
          </p:nvSpPr>
          <p:spPr>
            <a:xfrm>
              <a:off x="7322277" y="5031671"/>
              <a:ext cx="1360757" cy="338554"/>
            </a:xfrm>
            <a:prstGeom prst="rect">
              <a:avLst/>
            </a:prstGeom>
            <a:noFill/>
          </p:spPr>
          <p:txBody>
            <a:bodyPr wrap="none" rtlCol="0">
              <a:spAutoFit/>
            </a:bodyPr>
            <a:lstStyle/>
            <a:p>
              <a:r>
                <a:rPr lang="en-US" altLang="zh-CN" sz="1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BS precoding</a:t>
              </a:r>
            </a:p>
          </p:txBody>
        </p:sp>
      </p:grpSp>
      <p:grpSp>
        <p:nvGrpSpPr>
          <p:cNvPr id="20" name="组合 19">
            <a:extLst>
              <a:ext uri="{FF2B5EF4-FFF2-40B4-BE49-F238E27FC236}">
                <a16:creationId xmlns:a16="http://schemas.microsoft.com/office/drawing/2014/main" id="{B3825DBF-FEB0-4A8B-B252-F5F627C483FD}"/>
              </a:ext>
            </a:extLst>
          </p:cNvPr>
          <p:cNvGrpSpPr/>
          <p:nvPr/>
        </p:nvGrpSpPr>
        <p:grpSpPr>
          <a:xfrm>
            <a:off x="2214507" y="1820537"/>
            <a:ext cx="1478475" cy="380060"/>
            <a:chOff x="7248963" y="5017951"/>
            <a:chExt cx="1478475" cy="380060"/>
          </a:xfrm>
          <a:solidFill>
            <a:srgbClr val="FFCCFF"/>
          </a:solidFill>
        </p:grpSpPr>
        <p:sp>
          <p:nvSpPr>
            <p:cNvPr id="21" name="对话气泡: 圆角矩形 20">
              <a:extLst>
                <a:ext uri="{FF2B5EF4-FFF2-40B4-BE49-F238E27FC236}">
                  <a16:creationId xmlns:a16="http://schemas.microsoft.com/office/drawing/2014/main" id="{F104D2E1-6C69-4E8E-B3F8-B9774B2162B5}"/>
                </a:ext>
              </a:extLst>
            </p:cNvPr>
            <p:cNvSpPr/>
            <p:nvPr/>
          </p:nvSpPr>
          <p:spPr bwMode="auto">
            <a:xfrm>
              <a:off x="7248963" y="5017951"/>
              <a:ext cx="1478475" cy="380060"/>
            </a:xfrm>
            <a:prstGeom prst="wedgeRoundRectCallout">
              <a:avLst>
                <a:gd name="adj1" fmla="val 95990"/>
                <a:gd name="adj2" fmla="val 200820"/>
                <a:gd name="adj3" fmla="val 16667"/>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a:latin typeface="Arial" pitchFamily="34" charset="0"/>
                <a:ea typeface="宋体" pitchFamily="2" charset="-122"/>
              </a:endParaRPr>
            </a:p>
          </p:txBody>
        </p:sp>
        <p:sp>
          <p:nvSpPr>
            <p:cNvPr id="22" name="文本框 21">
              <a:extLst>
                <a:ext uri="{FF2B5EF4-FFF2-40B4-BE49-F238E27FC236}">
                  <a16:creationId xmlns:a16="http://schemas.microsoft.com/office/drawing/2014/main" id="{CBA76F8A-292A-4126-BAE0-57FFF12BBB87}"/>
                </a:ext>
              </a:extLst>
            </p:cNvPr>
            <p:cNvSpPr txBox="1"/>
            <p:nvPr/>
          </p:nvSpPr>
          <p:spPr>
            <a:xfrm>
              <a:off x="7262135" y="5032810"/>
              <a:ext cx="1452129" cy="338554"/>
            </a:xfrm>
            <a:prstGeom prst="rect">
              <a:avLst/>
            </a:prstGeom>
            <a:noFill/>
          </p:spPr>
          <p:txBody>
            <a:bodyPr wrap="none" rtlCol="0">
              <a:spAutoFit/>
            </a:bodyPr>
            <a:lstStyle/>
            <a:p>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RIS</a:t>
              </a:r>
              <a:r>
                <a:rPr lang="zh-CN" altLang="en-US"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precoding</a:t>
              </a:r>
              <a:endParaRPr lang="zh-CN" altLang="en-US" sz="1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aphicFrame>
        <p:nvGraphicFramePr>
          <p:cNvPr id="23" name="对象 22">
            <a:extLst>
              <a:ext uri="{FF2B5EF4-FFF2-40B4-BE49-F238E27FC236}">
                <a16:creationId xmlns:a16="http://schemas.microsoft.com/office/drawing/2014/main" id="{0FA7DA1B-1818-439A-8D55-ED4A6161C8AD}"/>
              </a:ext>
            </a:extLst>
          </p:cNvPr>
          <p:cNvGraphicFramePr>
            <a:graphicFrameLocks noChangeAspect="1"/>
          </p:cNvGraphicFramePr>
          <p:nvPr/>
        </p:nvGraphicFramePr>
        <p:xfrm>
          <a:off x="3341452" y="5065889"/>
          <a:ext cx="5326232" cy="1532846"/>
        </p:xfrm>
        <a:graphic>
          <a:graphicData uri="http://schemas.openxmlformats.org/presentationml/2006/ole">
            <mc:AlternateContent xmlns:mc="http://schemas.openxmlformats.org/markup-compatibility/2006">
              <mc:Choice xmlns:v="urn:schemas-microsoft-com:vml" Requires="v">
                <p:oleObj spid="_x0000_s78123" name="Equation" r:id="rId6" imgW="3454200" imgH="990360" progId="Equation.DSMT4">
                  <p:embed/>
                </p:oleObj>
              </mc:Choice>
              <mc:Fallback>
                <p:oleObj name="Equation" r:id="rId6" imgW="3454200" imgH="990360" progId="Equation.DSMT4">
                  <p:embed/>
                  <p:pic>
                    <p:nvPicPr>
                      <p:cNvPr id="23" name="对象 22">
                        <a:extLst>
                          <a:ext uri="{FF2B5EF4-FFF2-40B4-BE49-F238E27FC236}">
                            <a16:creationId xmlns:a16="http://schemas.microsoft.com/office/drawing/2014/main" id="{0FA7DA1B-1818-439A-8D55-ED4A6161C8AD}"/>
                          </a:ext>
                        </a:extLst>
                      </p:cNvPr>
                      <p:cNvPicPr>
                        <a:picLocks noChangeAspect="1" noChangeArrowheads="1"/>
                      </p:cNvPicPr>
                      <p:nvPr/>
                    </p:nvPicPr>
                    <p:blipFill>
                      <a:blip r:embed="rId7"/>
                      <a:srcRect/>
                      <a:stretch>
                        <a:fillRect/>
                      </a:stretch>
                    </p:blipFill>
                    <p:spPr bwMode="auto">
                      <a:xfrm>
                        <a:off x="3341452" y="5065889"/>
                        <a:ext cx="5326232" cy="1532846"/>
                      </a:xfrm>
                      <a:prstGeom prst="rect">
                        <a:avLst/>
                      </a:prstGeom>
                      <a:noFill/>
                    </p:spPr>
                  </p:pic>
                </p:oleObj>
              </mc:Fallback>
            </mc:AlternateContent>
          </a:graphicData>
        </a:graphic>
      </p:graphicFrame>
      <p:cxnSp>
        <p:nvCxnSpPr>
          <p:cNvPr id="4" name="直接连接符 3">
            <a:extLst>
              <a:ext uri="{FF2B5EF4-FFF2-40B4-BE49-F238E27FC236}">
                <a16:creationId xmlns:a16="http://schemas.microsoft.com/office/drawing/2014/main" id="{B7B735A3-F8D7-45EF-999F-6A7FE9B1A064}"/>
              </a:ext>
            </a:extLst>
          </p:cNvPr>
          <p:cNvCxnSpPr/>
          <p:nvPr/>
        </p:nvCxnSpPr>
        <p:spPr bwMode="auto">
          <a:xfrm>
            <a:off x="2416700" y="5027950"/>
            <a:ext cx="7446893" cy="1883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本框 23">
            <a:extLst>
              <a:ext uri="{FF2B5EF4-FFF2-40B4-BE49-F238E27FC236}">
                <a16:creationId xmlns:a16="http://schemas.microsoft.com/office/drawing/2014/main" id="{E0C990ED-AC70-4486-B9BF-989418C87479}"/>
              </a:ext>
            </a:extLst>
          </p:cNvPr>
          <p:cNvSpPr txBox="1"/>
          <p:nvPr/>
        </p:nvSpPr>
        <p:spPr>
          <a:xfrm>
            <a:off x="8458506" y="1444562"/>
            <a:ext cx="3862873" cy="1200329"/>
          </a:xfrm>
          <a:prstGeom prst="rect">
            <a:avLst/>
          </a:prstGeom>
          <a:noFill/>
        </p:spPr>
        <p:txBody>
          <a:bodyPr wrap="square" rtlCol="0">
            <a:spAutoFit/>
          </a:bodyPr>
          <a:lstStyle/>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BS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user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RIS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a:p>
            <a:r>
              <a:rPr lang="en-US" altLang="zh-CN" sz="1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subcarrier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id</a:t>
            </a:r>
          </a:p>
        </p:txBody>
      </p:sp>
    </p:spTree>
    <p:extLst>
      <p:ext uri="{BB962C8B-B14F-4D97-AF65-F5344CB8AC3E}">
        <p14:creationId xmlns:p14="http://schemas.microsoft.com/office/powerpoint/2010/main" val="856741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500"/>
                                        <p:tgtEl>
                                          <p:spTgt spid="1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500"/>
                                        <p:tgtEl>
                                          <p:spTgt spid="1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p:bldP spid="175" grpId="0" animBg="1"/>
      <p:bldP spid="17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
</p:tagLst>
</file>

<file path=ppt/tags/tag2.xml><?xml version="1.0" encoding="utf-8"?>
<p:tagLst xmlns:a="http://schemas.openxmlformats.org/drawingml/2006/main" xmlns:r="http://schemas.openxmlformats.org/officeDocument/2006/relationships" xmlns:p="http://schemas.openxmlformats.org/presentationml/2006/main">
  <p:tag name="TIMING" val="|11.8"/>
</p:tagLst>
</file>

<file path=ppt/tags/tag3.xml><?xml version="1.0" encoding="utf-8"?>
<p:tagLst xmlns:a="http://schemas.openxmlformats.org/drawingml/2006/main" xmlns:r="http://schemas.openxmlformats.org/officeDocument/2006/relationships" xmlns:p="http://schemas.openxmlformats.org/presentationml/2006/main">
  <p:tag name="TIMING" val="|11.8"/>
</p:tagLst>
</file>

<file path=ppt/theme/theme1.xml><?xml version="1.0" encoding="utf-8"?>
<a:theme xmlns:a="http://schemas.openxmlformats.org/drawingml/2006/main" name="5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33096</TotalTime>
  <Pages>0</Pages>
  <Words>2729</Words>
  <Characters>0</Characters>
  <Application>Microsoft Office PowerPoint</Application>
  <DocSecurity>0</DocSecurity>
  <PresentationFormat>宽屏</PresentationFormat>
  <Lines>0</Lines>
  <Paragraphs>173</Paragraphs>
  <Slides>13</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13</vt:i4>
      </vt:variant>
    </vt:vector>
  </HeadingPairs>
  <TitlesOfParts>
    <vt:vector size="22" baseType="lpstr">
      <vt:lpstr>黑体</vt:lpstr>
      <vt:lpstr>Arial</vt:lpstr>
      <vt:lpstr>Times</vt:lpstr>
      <vt:lpstr>Times New Roman</vt:lpstr>
      <vt:lpstr>Vrinda</vt:lpstr>
      <vt:lpstr>Wingdings</vt:lpstr>
      <vt:lpstr>5_CSIP_template1</vt:lpstr>
      <vt:lpstr>Visio</vt:lpstr>
      <vt:lpstr>Equation</vt:lpstr>
      <vt:lpstr>PowerPoint 演示文稿</vt:lpstr>
      <vt:lpstr>Reconfigurable Intelligent Surface (RIS)</vt:lpstr>
      <vt:lpstr>Development of RIS</vt:lpstr>
      <vt:lpstr>Possible Applications of RIS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ECE-GATech</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Dai Linglong</cp:lastModifiedBy>
  <cp:revision>5599</cp:revision>
  <cp:lastPrinted>2015-07-31T02:59:12Z</cp:lastPrinted>
  <dcterms:created xsi:type="dcterms:W3CDTF">2003-09-07T20:27:20Z</dcterms:created>
  <dcterms:modified xsi:type="dcterms:W3CDTF">2020-07-10T03:12:18Z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